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7" r:id="rId1"/>
  </p:sldMasterIdLst>
  <p:sldIdLst>
    <p:sldId id="261" r:id="rId2"/>
    <p:sldId id="264" r:id="rId3"/>
    <p:sldId id="257" r:id="rId4"/>
    <p:sldId id="259" r:id="rId5"/>
    <p:sldId id="266" r:id="rId6"/>
    <p:sldId id="265" r:id="rId7"/>
    <p:sldId id="260" r:id="rId8"/>
    <p:sldId id="262" r:id="rId9"/>
    <p:sldId id="263"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003D"/>
    <a:srgbClr val="4E0387"/>
    <a:srgbClr val="5D0B9C"/>
    <a:srgbClr val="002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4B6C0-D4D2-442E-8F09-1AC77925E522}" v="10" dt="2020-12-10T06:47:30.514"/>
    <p1510:client id="{168274DD-A1E6-4128-A8EF-FB1D60EEC373}" v="1145" dt="2020-12-10T07:00:56.928"/>
    <p1510:client id="{221D80AF-DF4D-4EBF-9D85-C6F1F2CD7EBA}" v="557" dt="2020-12-10T07:30:06.554"/>
    <p1510:client id="{24BD9864-EFFC-4901-BB4E-BC645B78A6A8}" v="966" dt="2020-12-10T06:23:01.566"/>
    <p1510:client id="{3754AD2F-3BD6-4E29-AAB2-443466769051}" v="323" dt="2020-12-10T06:59:58.431"/>
    <p1510:client id="{4BDF27E9-F54B-4CEB-A520-2E3773884132}" v="405" dt="2020-12-10T07:14:42.901"/>
    <p1510:client id="{589E0C66-8A59-4DAD-8C45-89B1F56338BA}" v="21" dt="2020-12-10T08:04:58.888"/>
    <p1510:client id="{5D25D341-BEF5-4EC6-9BAE-8BD4104BFED2}" v="84" dt="2020-12-10T07:26:41.263"/>
    <p1510:client id="{6DCD44AE-8FBC-4F16-9C04-94BE70CEC9EE}" v="38" dt="2020-12-10T07:59:49.823"/>
    <p1510:client id="{99B1C1EC-C75A-432F-87AE-7C846F6C53D4}" v="105" dt="2020-12-10T06:38:58.228"/>
    <p1510:client id="{BD2408D7-2947-4D54-90C5-82B015CF68B2}" v="102" dt="2020-12-10T06:59:24.535"/>
    <p1510:client id="{DCCD30A4-F0D3-4FB8-BCFF-608F2600EA37}" v="186" dt="2020-12-10T07:11:41.805"/>
    <p1510:client id="{F27E7F5C-667B-419E-A4BD-282BEB5384CB}" v="169" dt="2020-12-10T06:26:45.064"/>
    <p1510:client id="{FC54A592-99DA-4AB7-8F7F-4B0D34F05437}" v="17" dt="2020-12-10T06:29:59.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handa Kumar" userId="6f74bb1cd218bca7" providerId="Windows Live" clId="Web-{3754AD2F-3BD6-4E29-AAB2-443466769051}"/>
    <pc:docChg chg="addSld delSld modSld sldOrd addMainMaster delMainMaster">
      <pc:chgData name="Skhanda Kumar" userId="6f74bb1cd218bca7" providerId="Windows Live" clId="Web-{3754AD2F-3BD6-4E29-AAB2-443466769051}" dt="2020-12-10T08:08:10.356" v="343"/>
      <pc:docMkLst>
        <pc:docMk/>
      </pc:docMkLst>
      <pc:sldChg chg="addSp delSp modSp del mod setBg modClrScheme setClrOvrMap chgLayout">
        <pc:chgData name="Skhanda Kumar" userId="6f74bb1cd218bca7" providerId="Windows Live" clId="Web-{3754AD2F-3BD6-4E29-AAB2-443466769051}" dt="2020-12-10T06:05:40.978" v="112"/>
        <pc:sldMkLst>
          <pc:docMk/>
          <pc:sldMk cId="3879346322" sldId="256"/>
        </pc:sldMkLst>
        <pc:spChg chg="mod">
          <ac:chgData name="Skhanda Kumar" userId="6f74bb1cd218bca7" providerId="Windows Live" clId="Web-{3754AD2F-3BD6-4E29-AAB2-443466769051}" dt="2020-12-10T06:00:22.348" v="0"/>
          <ac:spMkLst>
            <pc:docMk/>
            <pc:sldMk cId="3879346322" sldId="256"/>
            <ac:spMk id="2" creationId="{00000000-0000-0000-0000-000000000000}"/>
          </ac:spMkLst>
        </pc:spChg>
        <pc:spChg chg="mod">
          <ac:chgData name="Skhanda Kumar" userId="6f74bb1cd218bca7" providerId="Windows Live" clId="Web-{3754AD2F-3BD6-4E29-AAB2-443466769051}" dt="2020-12-10T06:02:29.819" v="109" actId="20577"/>
          <ac:spMkLst>
            <pc:docMk/>
            <pc:sldMk cId="3879346322" sldId="256"/>
            <ac:spMk id="3" creationId="{00000000-0000-0000-0000-000000000000}"/>
          </ac:spMkLst>
        </pc:spChg>
        <pc:spChg chg="add">
          <ac:chgData name="Skhanda Kumar" userId="6f74bb1cd218bca7" providerId="Windows Live" clId="Web-{3754AD2F-3BD6-4E29-AAB2-443466769051}" dt="2020-12-10T06:00:22.348" v="0"/>
          <ac:spMkLst>
            <pc:docMk/>
            <pc:sldMk cId="3879346322" sldId="256"/>
            <ac:spMk id="9" creationId="{A51D536C-693D-4911-B3E3-277E6CA006B6}"/>
          </ac:spMkLst>
        </pc:spChg>
        <pc:spChg chg="add">
          <ac:chgData name="Skhanda Kumar" userId="6f74bb1cd218bca7" providerId="Windows Live" clId="Web-{3754AD2F-3BD6-4E29-AAB2-443466769051}" dt="2020-12-10T06:00:22.348" v="0"/>
          <ac:spMkLst>
            <pc:docMk/>
            <pc:sldMk cId="3879346322" sldId="256"/>
            <ac:spMk id="11" creationId="{CDACC7FC-0DA0-46D9-BEDF-149E4AB3243B}"/>
          </ac:spMkLst>
        </pc:spChg>
        <pc:spChg chg="add">
          <ac:chgData name="Skhanda Kumar" userId="6f74bb1cd218bca7" providerId="Windows Live" clId="Web-{3754AD2F-3BD6-4E29-AAB2-443466769051}" dt="2020-12-10T06:00:22.348" v="0"/>
          <ac:spMkLst>
            <pc:docMk/>
            <pc:sldMk cId="3879346322" sldId="256"/>
            <ac:spMk id="13" creationId="{1886631C-CD62-4E60-A5E7-767EEAEB4704}"/>
          </ac:spMkLst>
        </pc:spChg>
        <pc:picChg chg="add del">
          <ac:chgData name="Skhanda Kumar" userId="6f74bb1cd218bca7" providerId="Windows Live" clId="Web-{3754AD2F-3BD6-4E29-AAB2-443466769051}" dt="2020-12-10T06:02:34.616" v="111"/>
          <ac:picMkLst>
            <pc:docMk/>
            <pc:sldMk cId="3879346322" sldId="256"/>
            <ac:picMk id="4" creationId="{EAC64CAA-ABA1-4899-8489-3C24CDD0F613}"/>
          </ac:picMkLst>
        </pc:picChg>
      </pc:sldChg>
      <pc:sldChg chg="addSp delSp modSp mod setBg modClrScheme chgLayout">
        <pc:chgData name="Skhanda Kumar" userId="6f74bb1cd218bca7" providerId="Windows Live" clId="Web-{3754AD2F-3BD6-4E29-AAB2-443466769051}" dt="2020-12-10T06:59:58.431" v="342" actId="1076"/>
        <pc:sldMkLst>
          <pc:docMk/>
          <pc:sldMk cId="1393027387" sldId="257"/>
        </pc:sldMkLst>
        <pc:spChg chg="mod ord">
          <ac:chgData name="Skhanda Kumar" userId="6f74bb1cd218bca7" providerId="Windows Live" clId="Web-{3754AD2F-3BD6-4E29-AAB2-443466769051}" dt="2020-12-10T06:30:19.265" v="317"/>
          <ac:spMkLst>
            <pc:docMk/>
            <pc:sldMk cId="1393027387" sldId="257"/>
            <ac:spMk id="2" creationId="{0BF81FBF-63EB-4A57-BBD5-446DD21A6021}"/>
          </ac:spMkLst>
        </pc:spChg>
        <pc:spChg chg="mod ord">
          <ac:chgData name="Skhanda Kumar" userId="6f74bb1cd218bca7" providerId="Windows Live" clId="Web-{3754AD2F-3BD6-4E29-AAB2-443466769051}" dt="2020-12-10T06:30:19.265" v="317"/>
          <ac:spMkLst>
            <pc:docMk/>
            <pc:sldMk cId="1393027387" sldId="257"/>
            <ac:spMk id="3" creationId="{6F182122-DD0D-46BC-9C34-6050A6E996A9}"/>
          </ac:spMkLst>
        </pc:spChg>
        <pc:spChg chg="add">
          <ac:chgData name="Skhanda Kumar" userId="6f74bb1cd218bca7" providerId="Windows Live" clId="Web-{3754AD2F-3BD6-4E29-AAB2-443466769051}" dt="2020-12-10T06:12:51.984" v="194"/>
          <ac:spMkLst>
            <pc:docMk/>
            <pc:sldMk cId="1393027387" sldId="257"/>
            <ac:spMk id="8" creationId="{FA2E39B7-17D8-4009-A8BA-9E8D8EC1B4C9}"/>
          </ac:spMkLst>
        </pc:spChg>
        <pc:spChg chg="add">
          <ac:chgData name="Skhanda Kumar" userId="6f74bb1cd218bca7" providerId="Windows Live" clId="Web-{3754AD2F-3BD6-4E29-AAB2-443466769051}" dt="2020-12-10T06:12:51.984" v="194"/>
          <ac:spMkLst>
            <pc:docMk/>
            <pc:sldMk cId="1393027387" sldId="257"/>
            <ac:spMk id="10" creationId="{967EEEC4-6120-428D-8FB5-916920AECC74}"/>
          </ac:spMkLst>
        </pc:spChg>
        <pc:spChg chg="del">
          <ac:chgData name="Skhanda Kumar" userId="6f74bb1cd218bca7" providerId="Windows Live" clId="Web-{3754AD2F-3BD6-4E29-AAB2-443466769051}" dt="2020-12-10T06:30:19.265" v="317"/>
          <ac:spMkLst>
            <pc:docMk/>
            <pc:sldMk cId="1393027387" sldId="257"/>
            <ac:spMk id="16" creationId="{F13C74B1-5B17-4795-BED0-7140497B445A}"/>
          </ac:spMkLst>
        </pc:spChg>
        <pc:spChg chg="del">
          <ac:chgData name="Skhanda Kumar" userId="6f74bb1cd218bca7" providerId="Windows Live" clId="Web-{3754AD2F-3BD6-4E29-AAB2-443466769051}" dt="2020-12-10T06:30:19.265" v="317"/>
          <ac:spMkLst>
            <pc:docMk/>
            <pc:sldMk cId="1393027387" sldId="257"/>
            <ac:spMk id="17" creationId="{D4974D33-8DC5-464E-8C6D-BE58F0669C17}"/>
          </ac:spMkLst>
        </pc:spChg>
        <pc:spChg chg="add">
          <ac:chgData name="Skhanda Kumar" userId="6f74bb1cd218bca7" providerId="Windows Live" clId="Web-{3754AD2F-3BD6-4E29-AAB2-443466769051}" dt="2020-12-10T06:30:19.265" v="317"/>
          <ac:spMkLst>
            <pc:docMk/>
            <pc:sldMk cId="1393027387" sldId="257"/>
            <ac:spMk id="22" creationId="{F56F5174-31D9-4DBB-AAB7-A1FD7BDB1352}"/>
          </ac:spMkLst>
        </pc:spChg>
        <pc:spChg chg="add">
          <ac:chgData name="Skhanda Kumar" userId="6f74bb1cd218bca7" providerId="Windows Live" clId="Web-{3754AD2F-3BD6-4E29-AAB2-443466769051}" dt="2020-12-10T06:30:19.265" v="317"/>
          <ac:spMkLst>
            <pc:docMk/>
            <pc:sldMk cId="1393027387" sldId="257"/>
            <ac:spMk id="26" creationId="{F9A95BEE-6BB1-4A28-A8E6-A34B2E42EF87}"/>
          </ac:spMkLst>
        </pc:spChg>
        <pc:picChg chg="mod">
          <ac:chgData name="Skhanda Kumar" userId="6f74bb1cd218bca7" providerId="Windows Live" clId="Web-{3754AD2F-3BD6-4E29-AAB2-443466769051}" dt="2020-12-10T06:59:58.431" v="342" actId="1076"/>
          <ac:picMkLst>
            <pc:docMk/>
            <pc:sldMk cId="1393027387" sldId="257"/>
            <ac:picMk id="5" creationId="{788A951E-ED2B-4F4B-8A5D-B5F291D6F83A}"/>
          </ac:picMkLst>
        </pc:picChg>
        <pc:picChg chg="add">
          <ac:chgData name="Skhanda Kumar" userId="6f74bb1cd218bca7" providerId="Windows Live" clId="Web-{3754AD2F-3BD6-4E29-AAB2-443466769051}" dt="2020-12-10T06:30:19.265" v="317"/>
          <ac:picMkLst>
            <pc:docMk/>
            <pc:sldMk cId="1393027387" sldId="257"/>
            <ac:picMk id="24" creationId="{AE113210-7872-481A-ADE6-3A05CCAF5EB2}"/>
          </ac:picMkLst>
        </pc:picChg>
      </pc:sldChg>
      <pc:sldChg chg="del">
        <pc:chgData name="Skhanda Kumar" userId="6f74bb1cd218bca7" providerId="Windows Live" clId="Web-{3754AD2F-3BD6-4E29-AAB2-443466769051}" dt="2020-12-10T06:11:31.045" v="190"/>
        <pc:sldMkLst>
          <pc:docMk/>
          <pc:sldMk cId="3522490581" sldId="258"/>
        </pc:sldMkLst>
      </pc:sldChg>
      <pc:sldChg chg="addSp delSp modSp mod setBg modClrScheme chgLayout">
        <pc:chgData name="Skhanda Kumar" userId="6f74bb1cd218bca7" providerId="Windows Live" clId="Web-{3754AD2F-3BD6-4E29-AAB2-443466769051}" dt="2020-12-10T06:19:26.349" v="276"/>
        <pc:sldMkLst>
          <pc:docMk/>
          <pc:sldMk cId="2500213236" sldId="259"/>
        </pc:sldMkLst>
        <pc:spChg chg="mod">
          <ac:chgData name="Skhanda Kumar" userId="6f74bb1cd218bca7" providerId="Windows Live" clId="Web-{3754AD2F-3BD6-4E29-AAB2-443466769051}" dt="2020-12-10T06:16:16.659" v="210"/>
          <ac:spMkLst>
            <pc:docMk/>
            <pc:sldMk cId="2500213236" sldId="259"/>
            <ac:spMk id="2" creationId="{0660D150-904E-4C3D-973F-EB1E19C4C233}"/>
          </ac:spMkLst>
        </pc:spChg>
        <pc:spChg chg="add del">
          <ac:chgData name="Skhanda Kumar" userId="6f74bb1cd218bca7" providerId="Windows Live" clId="Web-{3754AD2F-3BD6-4E29-AAB2-443466769051}" dt="2020-12-10T06:13:13.141" v="197"/>
          <ac:spMkLst>
            <pc:docMk/>
            <pc:sldMk cId="2500213236" sldId="259"/>
            <ac:spMk id="3" creationId="{61026413-E5C1-4E43-B179-6A25E748BCBF}"/>
          </ac:spMkLst>
        </pc:spChg>
        <pc:spChg chg="mod ord">
          <ac:chgData name="Skhanda Kumar" userId="6f74bb1cd218bca7" providerId="Windows Live" clId="Web-{3754AD2F-3BD6-4E29-AAB2-443466769051}" dt="2020-12-10T06:19:26.349" v="276"/>
          <ac:spMkLst>
            <pc:docMk/>
            <pc:sldMk cId="2500213236" sldId="259"/>
            <ac:spMk id="4" creationId="{21C439C6-EA08-4CD4-AF4A-09AD8D3FB606}"/>
          </ac:spMkLst>
        </pc:spChg>
        <pc:spChg chg="add del">
          <ac:chgData name="Skhanda Kumar" userId="6f74bb1cd218bca7" providerId="Windows Live" clId="Web-{3754AD2F-3BD6-4E29-AAB2-443466769051}" dt="2020-12-10T06:13:13.094" v="196"/>
          <ac:spMkLst>
            <pc:docMk/>
            <pc:sldMk cId="2500213236" sldId="259"/>
            <ac:spMk id="9" creationId="{43DAA0EF-336D-4CDC-A9A2-8460363E27FE}"/>
          </ac:spMkLst>
        </pc:spChg>
        <pc:spChg chg="add del">
          <ac:chgData name="Skhanda Kumar" userId="6f74bb1cd218bca7" providerId="Windows Live" clId="Web-{3754AD2F-3BD6-4E29-AAB2-443466769051}" dt="2020-12-10T06:13:13.094" v="196"/>
          <ac:spMkLst>
            <pc:docMk/>
            <pc:sldMk cId="2500213236" sldId="259"/>
            <ac:spMk id="11" creationId="{FD079A19-B31E-4129-A464-7547FF05AE33}"/>
          </ac:spMkLst>
        </pc:spChg>
        <pc:spChg chg="add">
          <ac:chgData name="Skhanda Kumar" userId="6f74bb1cd218bca7" providerId="Windows Live" clId="Web-{3754AD2F-3BD6-4E29-AAB2-443466769051}" dt="2020-12-10T06:16:16.659" v="210"/>
          <ac:spMkLst>
            <pc:docMk/>
            <pc:sldMk cId="2500213236" sldId="259"/>
            <ac:spMk id="70" creationId="{F13C74B1-5B17-4795-BED0-7140497B445A}"/>
          </ac:spMkLst>
        </pc:spChg>
        <pc:spChg chg="add">
          <ac:chgData name="Skhanda Kumar" userId="6f74bb1cd218bca7" providerId="Windows Live" clId="Web-{3754AD2F-3BD6-4E29-AAB2-443466769051}" dt="2020-12-10T06:16:16.659" v="210"/>
          <ac:spMkLst>
            <pc:docMk/>
            <pc:sldMk cId="2500213236" sldId="259"/>
            <ac:spMk id="72" creationId="{3FCFB1DE-0B7E-48CC-BA90-B2AB0889F9D6}"/>
          </ac:spMkLst>
        </pc:spChg>
        <pc:spChg chg="mod ord">
          <ac:chgData name="Skhanda Kumar" userId="6f74bb1cd218bca7" providerId="Windows Live" clId="Web-{3754AD2F-3BD6-4E29-AAB2-443466769051}" dt="2020-12-10T06:19:26.349" v="276"/>
          <ac:spMkLst>
            <pc:docMk/>
            <pc:sldMk cId="2500213236" sldId="259"/>
            <ac:spMk id="320" creationId="{E2C76D04-AB15-4A1C-B677-473724DA21F8}"/>
          </ac:spMkLst>
        </pc:spChg>
        <pc:graphicFrameChg chg="add del">
          <ac:chgData name="Skhanda Kumar" userId="6f74bb1cd218bca7" providerId="Windows Live" clId="Web-{3754AD2F-3BD6-4E29-AAB2-443466769051}" dt="2020-12-10T06:13:13.094" v="196"/>
          <ac:graphicFrameMkLst>
            <pc:docMk/>
            <pc:sldMk cId="2500213236" sldId="259"/>
            <ac:graphicFrameMk id="5" creationId="{D29DE92F-3250-4547-A97E-6DE63E30E9FD}"/>
          </ac:graphicFrameMkLst>
        </pc:graphicFrameChg>
        <pc:graphicFrameChg chg="add">
          <ac:chgData name="Skhanda Kumar" userId="6f74bb1cd218bca7" providerId="Windows Live" clId="Web-{3754AD2F-3BD6-4E29-AAB2-443466769051}" dt="2020-12-10T06:13:13.141" v="197"/>
          <ac:graphicFrameMkLst>
            <pc:docMk/>
            <pc:sldMk cId="2500213236" sldId="259"/>
            <ac:graphicFrameMk id="6" creationId="{4407D354-3272-40FF-801C-98E663DC7CCF}"/>
          </ac:graphicFrameMkLst>
        </pc:graphicFrameChg>
        <pc:picChg chg="add">
          <ac:chgData name="Skhanda Kumar" userId="6f74bb1cd218bca7" providerId="Windows Live" clId="Web-{3754AD2F-3BD6-4E29-AAB2-443466769051}" dt="2020-12-10T06:16:16.659" v="210"/>
          <ac:picMkLst>
            <pc:docMk/>
            <pc:sldMk cId="2500213236" sldId="259"/>
            <ac:picMk id="322" creationId="{5EF32867-7C4D-4382-959E-70D6D92CAC2A}"/>
          </ac:picMkLst>
        </pc:picChg>
      </pc:sldChg>
      <pc:sldChg chg="addSp delSp modSp mod setBg modClrScheme setClrOvrMap chgLayout">
        <pc:chgData name="Skhanda Kumar" userId="6f74bb1cd218bca7" providerId="Windows Live" clId="Web-{3754AD2F-3BD6-4E29-AAB2-443466769051}" dt="2020-12-10T06:40:45.352" v="333" actId="1076"/>
        <pc:sldMkLst>
          <pc:docMk/>
          <pc:sldMk cId="538336114" sldId="260"/>
        </pc:sldMkLst>
        <pc:spChg chg="mod ord">
          <ac:chgData name="Skhanda Kumar" userId="6f74bb1cd218bca7" providerId="Windows Live" clId="Web-{3754AD2F-3BD6-4E29-AAB2-443466769051}" dt="2020-12-10T06:36:20.270" v="321" actId="20577"/>
          <ac:spMkLst>
            <pc:docMk/>
            <pc:sldMk cId="538336114" sldId="260"/>
            <ac:spMk id="2" creationId="{F81255D0-7DE9-42C9-83B6-C941C5D03912}"/>
          </ac:spMkLst>
        </pc:spChg>
        <pc:spChg chg="del">
          <ac:chgData name="Skhanda Kumar" userId="6f74bb1cd218bca7" providerId="Windows Live" clId="Web-{3754AD2F-3BD6-4E29-AAB2-443466769051}" dt="2020-12-10T06:13:52.094" v="198"/>
          <ac:spMkLst>
            <pc:docMk/>
            <pc:sldMk cId="538336114" sldId="260"/>
            <ac:spMk id="3" creationId="{B5083DC2-1012-4157-9C0A-E82F05331457}"/>
          </ac:spMkLst>
        </pc:spChg>
        <pc:spChg chg="add">
          <ac:chgData name="Skhanda Kumar" userId="6f74bb1cd218bca7" providerId="Windows Live" clId="Web-{3754AD2F-3BD6-4E29-AAB2-443466769051}" dt="2020-12-10T06:17:34.301" v="261"/>
          <ac:spMkLst>
            <pc:docMk/>
            <pc:sldMk cId="538336114" sldId="260"/>
            <ac:spMk id="10" creationId="{EBDD1931-9E86-4402-9A68-33A2D9EFB198}"/>
          </ac:spMkLst>
        </pc:spChg>
        <pc:spChg chg="add">
          <ac:chgData name="Skhanda Kumar" userId="6f74bb1cd218bca7" providerId="Windows Live" clId="Web-{3754AD2F-3BD6-4E29-AAB2-443466769051}" dt="2020-12-10T06:17:34.301" v="261"/>
          <ac:spMkLst>
            <pc:docMk/>
            <pc:sldMk cId="538336114" sldId="260"/>
            <ac:spMk id="12" creationId="{247B6BBF-09F2-4A29-AE4E-3771E2924817}"/>
          </ac:spMkLst>
        </pc:spChg>
        <pc:spChg chg="add">
          <ac:chgData name="Skhanda Kumar" userId="6f74bb1cd218bca7" providerId="Windows Live" clId="Web-{3754AD2F-3BD6-4E29-AAB2-443466769051}" dt="2020-12-10T06:17:34.301" v="261"/>
          <ac:spMkLst>
            <pc:docMk/>
            <pc:sldMk cId="538336114" sldId="260"/>
            <ac:spMk id="14" creationId="{535742DD-1B16-4E9D-B715-0D74B4574A68}"/>
          </ac:spMkLst>
        </pc:spChg>
        <pc:spChg chg="add del">
          <ac:chgData name="Skhanda Kumar" userId="6f74bb1cd218bca7" providerId="Windows Live" clId="Web-{3754AD2F-3BD6-4E29-AAB2-443466769051}" dt="2020-12-10T06:29:52.561" v="316"/>
          <ac:spMkLst>
            <pc:docMk/>
            <pc:sldMk cId="538336114" sldId="260"/>
            <ac:spMk id="128" creationId="{E6995CE5-F890-4ABA-82A2-26507CE8D2A3}"/>
          </ac:spMkLst>
        </pc:spChg>
        <pc:spChg chg="add">
          <ac:chgData name="Skhanda Kumar" userId="6f74bb1cd218bca7" providerId="Windows Live" clId="Web-{3754AD2F-3BD6-4E29-AAB2-443466769051}" dt="2020-12-10T06:36:03.988" v="320"/>
          <ac:spMkLst>
            <pc:docMk/>
            <pc:sldMk cId="538336114" sldId="260"/>
            <ac:spMk id="134" creationId="{F56F5174-31D9-4DBB-AAB7-A1FD7BDB1352}"/>
          </ac:spMkLst>
        </pc:spChg>
        <pc:spChg chg="add">
          <ac:chgData name="Skhanda Kumar" userId="6f74bb1cd218bca7" providerId="Windows Live" clId="Web-{3754AD2F-3BD6-4E29-AAB2-443466769051}" dt="2020-12-10T06:36:03.988" v="320"/>
          <ac:spMkLst>
            <pc:docMk/>
            <pc:sldMk cId="538336114" sldId="260"/>
            <ac:spMk id="138" creationId="{F9A95BEE-6BB1-4A28-A8E6-A34B2E42EF87}"/>
          </ac:spMkLst>
        </pc:spChg>
        <pc:spChg chg="add del mod">
          <ac:chgData name="Skhanda Kumar" userId="6f74bb1cd218bca7" providerId="Windows Live" clId="Web-{3754AD2F-3BD6-4E29-AAB2-443466769051}" dt="2020-12-10T06:38:09.131" v="327"/>
          <ac:spMkLst>
            <pc:docMk/>
            <pc:sldMk cId="538336114" sldId="260"/>
            <ac:spMk id="184" creationId="{F0A81A68-0A6F-441B-B463-BE0EC2A49FD3}"/>
          </ac:spMkLst>
        </pc:spChg>
        <pc:spChg chg="add mod">
          <ac:chgData name="Skhanda Kumar" userId="6f74bb1cd218bca7" providerId="Windows Live" clId="Web-{3754AD2F-3BD6-4E29-AAB2-443466769051}" dt="2020-12-10T06:40:45.352" v="333" actId="1076"/>
          <ac:spMkLst>
            <pc:docMk/>
            <pc:sldMk cId="538336114" sldId="260"/>
            <ac:spMk id="185" creationId="{8A202F90-0D9C-4E3C-97AE-C6810B6FA1C7}"/>
          </ac:spMkLst>
        </pc:spChg>
        <pc:spChg chg="add del">
          <ac:chgData name="Skhanda Kumar" userId="6f74bb1cd218bca7" providerId="Windows Live" clId="Web-{3754AD2F-3BD6-4E29-AAB2-443466769051}" dt="2020-12-10T06:29:52.561" v="316"/>
          <ac:spMkLst>
            <pc:docMk/>
            <pc:sldMk cId="538336114" sldId="260"/>
            <ac:spMk id="192" creationId="{49CD2D09-B1BB-4DF5-9E1C-3D21B21EDEFD}"/>
          </ac:spMkLst>
        </pc:spChg>
        <pc:spChg chg="add del">
          <ac:chgData name="Skhanda Kumar" userId="6f74bb1cd218bca7" providerId="Windows Live" clId="Web-{3754AD2F-3BD6-4E29-AAB2-443466769051}" dt="2020-12-10T06:29:52.561" v="316"/>
          <ac:spMkLst>
            <pc:docMk/>
            <pc:sldMk cId="538336114" sldId="260"/>
            <ac:spMk id="194" creationId="{967C29FE-FD32-4AFB-AD20-DBDF5864B2D8}"/>
          </ac:spMkLst>
        </pc:spChg>
        <pc:spChg chg="add del">
          <ac:chgData name="Skhanda Kumar" userId="6f74bb1cd218bca7" providerId="Windows Live" clId="Web-{3754AD2F-3BD6-4E29-AAB2-443466769051}" dt="2020-12-10T06:29:52.561" v="316"/>
          <ac:spMkLst>
            <pc:docMk/>
            <pc:sldMk cId="538336114" sldId="260"/>
            <ac:spMk id="311" creationId="{117AB3D3-3C9C-4DED-809A-78734805B895}"/>
          </ac:spMkLst>
        </pc:spChg>
        <pc:spChg chg="add del">
          <ac:chgData name="Skhanda Kumar" userId="6f74bb1cd218bca7" providerId="Windows Live" clId="Web-{3754AD2F-3BD6-4E29-AAB2-443466769051}" dt="2020-12-10T06:29:52.561" v="316"/>
          <ac:spMkLst>
            <pc:docMk/>
            <pc:sldMk cId="538336114" sldId="260"/>
            <ac:spMk id="312" creationId="{3A9A4357-BD1D-4622-A4FE-766E6AB8DE84}"/>
          </ac:spMkLst>
        </pc:spChg>
        <pc:spChg chg="add del">
          <ac:chgData name="Skhanda Kumar" userId="6f74bb1cd218bca7" providerId="Windows Live" clId="Web-{3754AD2F-3BD6-4E29-AAB2-443466769051}" dt="2020-12-10T06:29:52.561" v="316"/>
          <ac:spMkLst>
            <pc:docMk/>
            <pc:sldMk cId="538336114" sldId="260"/>
            <ac:spMk id="313" creationId="{E659831F-0D9A-4C63-9EBB-8435B85A440F}"/>
          </ac:spMkLst>
        </pc:spChg>
        <pc:spChg chg="del">
          <ac:chgData name="Skhanda Kumar" userId="6f74bb1cd218bca7" providerId="Windows Live" clId="Web-{3754AD2F-3BD6-4E29-AAB2-443466769051}" dt="2020-12-10T06:36:03.988" v="320"/>
          <ac:spMkLst>
            <pc:docMk/>
            <pc:sldMk cId="538336114" sldId="260"/>
            <ac:spMk id="315" creationId="{9AA72BD9-2C5A-4EDC-931F-5AA08EACA0F3}"/>
          </ac:spMkLst>
        </pc:spChg>
        <pc:spChg chg="del">
          <ac:chgData name="Skhanda Kumar" userId="6f74bb1cd218bca7" providerId="Windows Live" clId="Web-{3754AD2F-3BD6-4E29-AAB2-443466769051}" dt="2020-12-10T06:36:03.988" v="320"/>
          <ac:spMkLst>
            <pc:docMk/>
            <pc:sldMk cId="538336114" sldId="260"/>
            <ac:spMk id="316" creationId="{DD3981AC-7B61-4947-BCF3-F7AA7FA385B9}"/>
          </ac:spMkLst>
        </pc:spChg>
        <pc:spChg chg="del">
          <ac:chgData name="Skhanda Kumar" userId="6f74bb1cd218bca7" providerId="Windows Live" clId="Web-{3754AD2F-3BD6-4E29-AAB2-443466769051}" dt="2020-12-10T06:36:03.988" v="320"/>
          <ac:spMkLst>
            <pc:docMk/>
            <pc:sldMk cId="538336114" sldId="260"/>
            <ac:spMk id="317" creationId="{55D4142C-5077-457F-A6AD-3FECFDB39685}"/>
          </ac:spMkLst>
        </pc:spChg>
        <pc:spChg chg="del">
          <ac:chgData name="Skhanda Kumar" userId="6f74bb1cd218bca7" providerId="Windows Live" clId="Web-{3754AD2F-3BD6-4E29-AAB2-443466769051}" dt="2020-12-10T06:36:03.988" v="320"/>
          <ac:spMkLst>
            <pc:docMk/>
            <pc:sldMk cId="538336114" sldId="260"/>
            <ac:spMk id="321" creationId="{7A5F0580-5EE9-419F-96EE-B6529EF6E7D0}"/>
          </ac:spMkLst>
        </pc:spChg>
        <pc:graphicFrameChg chg="add del mod ord modGraphic">
          <ac:chgData name="Skhanda Kumar" userId="6f74bb1cd218bca7" providerId="Windows Live" clId="Web-{3754AD2F-3BD6-4E29-AAB2-443466769051}" dt="2020-12-10T06:37:49.615" v="324"/>
          <ac:graphicFrameMkLst>
            <pc:docMk/>
            <pc:sldMk cId="538336114" sldId="260"/>
            <ac:graphicFrameMk id="5" creationId="{95A86460-D201-4211-9BBB-DBA49115DD34}"/>
          </ac:graphicFrameMkLst>
        </pc:graphicFrameChg>
        <pc:picChg chg="add">
          <ac:chgData name="Skhanda Kumar" userId="6f74bb1cd218bca7" providerId="Windows Live" clId="Web-{3754AD2F-3BD6-4E29-AAB2-443466769051}" dt="2020-12-10T06:36:03.988" v="320"/>
          <ac:picMkLst>
            <pc:docMk/>
            <pc:sldMk cId="538336114" sldId="260"/>
            <ac:picMk id="136" creationId="{AE113210-7872-481A-ADE6-3A05CCAF5EB2}"/>
          </ac:picMkLst>
        </pc:picChg>
        <pc:picChg chg="add del">
          <ac:chgData name="Skhanda Kumar" userId="6f74bb1cd218bca7" providerId="Windows Live" clId="Web-{3754AD2F-3BD6-4E29-AAB2-443466769051}" dt="2020-12-10T06:29:52.561" v="316"/>
          <ac:picMkLst>
            <pc:docMk/>
            <pc:sldMk cId="538336114" sldId="260"/>
            <ac:picMk id="193" creationId="{83355637-BA71-4F63-94C9-E77BF81BDFC0}"/>
          </ac:picMkLst>
        </pc:picChg>
        <pc:picChg chg="mod ord">
          <ac:chgData name="Skhanda Kumar" userId="6f74bb1cd218bca7" providerId="Windows Live" clId="Web-{3754AD2F-3BD6-4E29-AAB2-443466769051}" dt="2020-12-10T06:36:03.988" v="320"/>
          <ac:picMkLst>
            <pc:docMk/>
            <pc:sldMk cId="538336114" sldId="260"/>
            <ac:picMk id="309" creationId="{EDD1F066-E6F8-4BCD-A8A9-F4F9D98E7A87}"/>
          </ac:picMkLst>
        </pc:picChg>
      </pc:sldChg>
      <pc:sldChg chg="addSp delSp modSp new mod ord setBg modClrScheme chgLayout">
        <pc:chgData name="Skhanda Kumar" userId="6f74bb1cd218bca7" providerId="Windows Live" clId="Web-{3754AD2F-3BD6-4E29-AAB2-443466769051}" dt="2020-12-10T06:20:47.491" v="278" actId="20577"/>
        <pc:sldMkLst>
          <pc:docMk/>
          <pc:sldMk cId="2322143723" sldId="261"/>
        </pc:sldMkLst>
        <pc:spChg chg="mod ord">
          <ac:chgData name="Skhanda Kumar" userId="6f74bb1cd218bca7" providerId="Windows Live" clId="Web-{3754AD2F-3BD6-4E29-AAB2-443466769051}" dt="2020-12-10T06:20:47.491" v="278" actId="20577"/>
          <ac:spMkLst>
            <pc:docMk/>
            <pc:sldMk cId="2322143723" sldId="261"/>
            <ac:spMk id="2" creationId="{8258CB20-7C4A-4667-A931-16E78F13B7C2}"/>
          </ac:spMkLst>
        </pc:spChg>
        <pc:spChg chg="mod ord">
          <ac:chgData name="Skhanda Kumar" userId="6f74bb1cd218bca7" providerId="Windows Live" clId="Web-{3754AD2F-3BD6-4E29-AAB2-443466769051}" dt="2020-12-10T06:19:26.349" v="276"/>
          <ac:spMkLst>
            <pc:docMk/>
            <pc:sldMk cId="2322143723" sldId="261"/>
            <ac:spMk id="3" creationId="{5DE34058-5459-4D34-B7E7-A355D368761F}"/>
          </ac:spMkLst>
        </pc:spChg>
        <pc:spChg chg="add del">
          <ac:chgData name="Skhanda Kumar" userId="6f74bb1cd218bca7" providerId="Windows Live" clId="Web-{3754AD2F-3BD6-4E29-AAB2-443466769051}" dt="2020-12-10T06:06:40.463" v="185"/>
          <ac:spMkLst>
            <pc:docMk/>
            <pc:sldMk cId="2322143723" sldId="261"/>
            <ac:spMk id="9" creationId="{678CC48C-9275-4EFA-9B84-8E818500B9C1}"/>
          </ac:spMkLst>
        </pc:spChg>
        <pc:spChg chg="add del">
          <ac:chgData name="Skhanda Kumar" userId="6f74bb1cd218bca7" providerId="Windows Live" clId="Web-{3754AD2F-3BD6-4E29-AAB2-443466769051}" dt="2020-12-10T06:06:40.463" v="185"/>
          <ac:spMkLst>
            <pc:docMk/>
            <pc:sldMk cId="2322143723" sldId="261"/>
            <ac:spMk id="11" creationId="{0A324144-E9CF-4B12-A53E-FAC0D281D8B0}"/>
          </ac:spMkLst>
        </pc:spChg>
        <pc:spChg chg="add">
          <ac:chgData name="Skhanda Kumar" userId="6f74bb1cd218bca7" providerId="Windows Live" clId="Web-{3754AD2F-3BD6-4E29-AAB2-443466769051}" dt="2020-12-10T06:06:40.463" v="185"/>
          <ac:spMkLst>
            <pc:docMk/>
            <pc:sldMk cId="2322143723" sldId="261"/>
            <ac:spMk id="16" creationId="{657F69E0-C4B0-4BEC-A689-4F8D877F05D4}"/>
          </ac:spMkLst>
        </pc:spChg>
        <pc:spChg chg="add">
          <ac:chgData name="Skhanda Kumar" userId="6f74bb1cd218bca7" providerId="Windows Live" clId="Web-{3754AD2F-3BD6-4E29-AAB2-443466769051}" dt="2020-12-10T06:06:40.463" v="185"/>
          <ac:spMkLst>
            <pc:docMk/>
            <pc:sldMk cId="2322143723" sldId="261"/>
            <ac:spMk id="18" creationId="{8F51725E-A483-43B2-A6F2-C44F502FE033}"/>
          </ac:spMkLst>
        </pc:spChg>
        <pc:spChg chg="add">
          <ac:chgData name="Skhanda Kumar" userId="6f74bb1cd218bca7" providerId="Windows Live" clId="Web-{3754AD2F-3BD6-4E29-AAB2-443466769051}" dt="2020-12-10T06:06:40.463" v="185"/>
          <ac:spMkLst>
            <pc:docMk/>
            <pc:sldMk cId="2322143723" sldId="261"/>
            <ac:spMk id="20" creationId="{9F6380B4-6A1C-481E-8408-B4E6C75B9B81}"/>
          </ac:spMkLst>
        </pc:spChg>
        <pc:picChg chg="add mod">
          <ac:chgData name="Skhanda Kumar" userId="6f74bb1cd218bca7" providerId="Windows Live" clId="Web-{3754AD2F-3BD6-4E29-AAB2-443466769051}" dt="2020-12-10T06:06:40.463" v="185"/>
          <ac:picMkLst>
            <pc:docMk/>
            <pc:sldMk cId="2322143723" sldId="261"/>
            <ac:picMk id="5" creationId="{E670F2B6-A99A-4B73-90D0-7EA6F5C01F60}"/>
          </ac:picMkLst>
        </pc:picChg>
      </pc:sldChg>
      <pc:sldChg chg="addSp delSp modSp mod setBg modClrScheme chgLayout">
        <pc:chgData name="Skhanda Kumar" userId="6f74bb1cd218bca7" providerId="Windows Live" clId="Web-{3754AD2F-3BD6-4E29-AAB2-443466769051}" dt="2020-12-10T06:27:19.997" v="311"/>
        <pc:sldMkLst>
          <pc:docMk/>
          <pc:sldMk cId="3514287534" sldId="262"/>
        </pc:sldMkLst>
        <pc:spChg chg="mod ord">
          <ac:chgData name="Skhanda Kumar" userId="6f74bb1cd218bca7" providerId="Windows Live" clId="Web-{3754AD2F-3BD6-4E29-AAB2-443466769051}" dt="2020-12-10T06:27:19.997" v="311"/>
          <ac:spMkLst>
            <pc:docMk/>
            <pc:sldMk cId="3514287534" sldId="262"/>
            <ac:spMk id="2" creationId="{C914DB32-5B20-4E6E-B111-2E8C2EEFBDC3}"/>
          </ac:spMkLst>
        </pc:spChg>
        <pc:spChg chg="mod ord">
          <ac:chgData name="Skhanda Kumar" userId="6f74bb1cd218bca7" providerId="Windows Live" clId="Web-{3754AD2F-3BD6-4E29-AAB2-443466769051}" dt="2020-12-10T06:27:19.997" v="311"/>
          <ac:spMkLst>
            <pc:docMk/>
            <pc:sldMk cId="3514287534" sldId="262"/>
            <ac:spMk id="3" creationId="{A3F5A167-A2BB-41E3-AF49-05D59C349287}"/>
          </ac:spMkLst>
        </pc:spChg>
        <pc:spChg chg="add">
          <ac:chgData name="Skhanda Kumar" userId="6f74bb1cd218bca7" providerId="Windows Live" clId="Web-{3754AD2F-3BD6-4E29-AAB2-443466769051}" dt="2020-12-10T06:14:10.391" v="199"/>
          <ac:spMkLst>
            <pc:docMk/>
            <pc:sldMk cId="3514287534" sldId="262"/>
            <ac:spMk id="9" creationId="{7B831B6F-405A-4B47-B9BB-5CA88F285844}"/>
          </ac:spMkLst>
        </pc:spChg>
        <pc:spChg chg="add">
          <ac:chgData name="Skhanda Kumar" userId="6f74bb1cd218bca7" providerId="Windows Live" clId="Web-{3754AD2F-3BD6-4E29-AAB2-443466769051}" dt="2020-12-10T06:27:19.997" v="311"/>
          <ac:spMkLst>
            <pc:docMk/>
            <pc:sldMk cId="3514287534" sldId="262"/>
            <ac:spMk id="10" creationId="{49CD2D09-B1BB-4DF5-9E1C-3D21B21EDEFD}"/>
          </ac:spMkLst>
        </pc:spChg>
        <pc:spChg chg="add">
          <ac:chgData name="Skhanda Kumar" userId="6f74bb1cd218bca7" providerId="Windows Live" clId="Web-{3754AD2F-3BD6-4E29-AAB2-443466769051}" dt="2020-12-10T06:14:10.391" v="199"/>
          <ac:spMkLst>
            <pc:docMk/>
            <pc:sldMk cId="3514287534" sldId="262"/>
            <ac:spMk id="11" creationId="{3CE8AF5E-D374-4CF1-90CC-35CF73B81C3E}"/>
          </ac:spMkLst>
        </pc:spChg>
        <pc:spChg chg="add">
          <ac:chgData name="Skhanda Kumar" userId="6f74bb1cd218bca7" providerId="Windows Live" clId="Web-{3754AD2F-3BD6-4E29-AAB2-443466769051}" dt="2020-12-10T06:27:19.997" v="311"/>
          <ac:spMkLst>
            <pc:docMk/>
            <pc:sldMk cId="3514287534" sldId="262"/>
            <ac:spMk id="14" creationId="{967C29FE-FD32-4AFB-AD20-DBDF5864B2D8}"/>
          </ac:spMkLst>
        </pc:spChg>
        <pc:picChg chg="mod">
          <ac:chgData name="Skhanda Kumar" userId="6f74bb1cd218bca7" providerId="Windows Live" clId="Web-{3754AD2F-3BD6-4E29-AAB2-443466769051}" dt="2020-12-10T06:27:19.997" v="311"/>
          <ac:picMkLst>
            <pc:docMk/>
            <pc:sldMk cId="3514287534" sldId="262"/>
            <ac:picMk id="4" creationId="{1D73D01B-0EEA-4B2D-B1FF-D36C5ACE465A}"/>
          </ac:picMkLst>
        </pc:picChg>
        <pc:picChg chg="add">
          <ac:chgData name="Skhanda Kumar" userId="6f74bb1cd218bca7" providerId="Windows Live" clId="Web-{3754AD2F-3BD6-4E29-AAB2-443466769051}" dt="2020-12-10T06:27:19.997" v="311"/>
          <ac:picMkLst>
            <pc:docMk/>
            <pc:sldMk cId="3514287534" sldId="262"/>
            <ac:picMk id="12" creationId="{83355637-BA71-4F63-94C9-E77BF81BDFC0}"/>
          </ac:picMkLst>
        </pc:picChg>
        <pc:inkChg chg="del">
          <ac:chgData name="Skhanda Kumar" userId="6f74bb1cd218bca7" providerId="Windows Live" clId="Web-{3754AD2F-3BD6-4E29-AAB2-443466769051}" dt="2020-12-10T06:27:02.840" v="307"/>
          <ac:inkMkLst>
            <pc:docMk/>
            <pc:sldMk cId="3514287534" sldId="262"/>
            <ac:inkMk id="5" creationId="{75D07EB0-97B6-4689-8FE9-A32F952D0768}"/>
          </ac:inkMkLst>
        </pc:inkChg>
        <pc:inkChg chg="del">
          <ac:chgData name="Skhanda Kumar" userId="6f74bb1cd218bca7" providerId="Windows Live" clId="Web-{3754AD2F-3BD6-4E29-AAB2-443466769051}" dt="2020-12-10T06:27:06.465" v="308"/>
          <ac:inkMkLst>
            <pc:docMk/>
            <pc:sldMk cId="3514287534" sldId="262"/>
            <ac:inkMk id="6" creationId="{83940A75-9336-4AAC-8BA6-F77F94B7F29B}"/>
          </ac:inkMkLst>
        </pc:inkChg>
        <pc:inkChg chg="del">
          <ac:chgData name="Skhanda Kumar" userId="6f74bb1cd218bca7" providerId="Windows Live" clId="Web-{3754AD2F-3BD6-4E29-AAB2-443466769051}" dt="2020-12-10T06:27:13.778" v="310"/>
          <ac:inkMkLst>
            <pc:docMk/>
            <pc:sldMk cId="3514287534" sldId="262"/>
            <ac:inkMk id="7" creationId="{FD305A9E-FD7E-4EE7-ADAC-7CD96AFF463E}"/>
          </ac:inkMkLst>
        </pc:inkChg>
        <pc:inkChg chg="del">
          <ac:chgData name="Skhanda Kumar" userId="6f74bb1cd218bca7" providerId="Windows Live" clId="Web-{3754AD2F-3BD6-4E29-AAB2-443466769051}" dt="2020-12-10T06:27:11.325" v="309"/>
          <ac:inkMkLst>
            <pc:docMk/>
            <pc:sldMk cId="3514287534" sldId="262"/>
            <ac:inkMk id="8" creationId="{B169942A-EAA0-48C9-B1A9-94401315AA37}"/>
          </ac:inkMkLst>
        </pc:inkChg>
        <pc:inkChg chg="add">
          <ac:chgData name="Skhanda Kumar" userId="6f74bb1cd218bca7" providerId="Windows Live" clId="Web-{3754AD2F-3BD6-4E29-AAB2-443466769051}" dt="2020-12-10T06:14:10.391" v="199"/>
          <ac:inkMkLst>
            <pc:docMk/>
            <pc:sldMk cId="3514287534" sldId="262"/>
            <ac:inkMk id="13" creationId="{070477C5-0410-4E4F-97A1-F84C2465C187}"/>
          </ac:inkMkLst>
        </pc:inkChg>
      </pc:sldChg>
      <pc:sldChg chg="addSp delSp modSp mod setBg modClrScheme chgLayout">
        <pc:chgData name="Skhanda Kumar" userId="6f74bb1cd218bca7" providerId="Windows Live" clId="Web-{3754AD2F-3BD6-4E29-AAB2-443466769051}" dt="2020-12-10T06:55:02.364" v="335"/>
        <pc:sldMkLst>
          <pc:docMk/>
          <pc:sldMk cId="2724002617" sldId="263"/>
        </pc:sldMkLst>
        <pc:spChg chg="mod ord">
          <ac:chgData name="Skhanda Kumar" userId="6f74bb1cd218bca7" providerId="Windows Live" clId="Web-{3754AD2F-3BD6-4E29-AAB2-443466769051}" dt="2020-12-10T06:52:19.174" v="334"/>
          <ac:spMkLst>
            <pc:docMk/>
            <pc:sldMk cId="2724002617" sldId="263"/>
            <ac:spMk id="2" creationId="{CE3A44FA-3D31-4AB3-9DAA-05887CFAC887}"/>
          </ac:spMkLst>
        </pc:spChg>
        <pc:spChg chg="mod ord">
          <ac:chgData name="Skhanda Kumar" userId="6f74bb1cd218bca7" providerId="Windows Live" clId="Web-{3754AD2F-3BD6-4E29-AAB2-443466769051}" dt="2020-12-10T06:52:19.174" v="334"/>
          <ac:spMkLst>
            <pc:docMk/>
            <pc:sldMk cId="2724002617" sldId="263"/>
            <ac:spMk id="3" creationId="{765C5214-ECE3-4510-9509-881462CD860F}"/>
          </ac:spMkLst>
        </pc:spChg>
        <pc:spChg chg="del">
          <ac:chgData name="Skhanda Kumar" userId="6f74bb1cd218bca7" providerId="Windows Live" clId="Web-{3754AD2F-3BD6-4E29-AAB2-443466769051}" dt="2020-12-10T06:55:02.364" v="335"/>
          <ac:spMkLst>
            <pc:docMk/>
            <pc:sldMk cId="2724002617" sldId="263"/>
            <ac:spMk id="5" creationId="{09675B98-B70A-425F-9380-58C9A2382490}"/>
          </ac:spMkLst>
        </pc:spChg>
        <pc:spChg chg="add del">
          <ac:chgData name="Skhanda Kumar" userId="6f74bb1cd218bca7" providerId="Windows Live" clId="Web-{3754AD2F-3BD6-4E29-AAB2-443466769051}" dt="2020-12-10T06:30:33.562" v="318"/>
          <ac:spMkLst>
            <pc:docMk/>
            <pc:sldMk cId="2724002617" sldId="263"/>
            <ac:spMk id="6" creationId="{49CD2D09-B1BB-4DF5-9E1C-3D21B21EDEFD}"/>
          </ac:spMkLst>
        </pc:spChg>
        <pc:spChg chg="add">
          <ac:chgData name="Skhanda Kumar" userId="6f74bb1cd218bca7" providerId="Windows Live" clId="Web-{3754AD2F-3BD6-4E29-AAB2-443466769051}" dt="2020-12-10T06:15:40.174" v="209"/>
          <ac:spMkLst>
            <pc:docMk/>
            <pc:sldMk cId="2724002617" sldId="263"/>
            <ac:spMk id="9" creationId="{F13C74B1-5B17-4795-BED0-7140497B445A}"/>
          </ac:spMkLst>
        </pc:spChg>
        <pc:spChg chg="add">
          <ac:chgData name="Skhanda Kumar" userId="6f74bb1cd218bca7" providerId="Windows Live" clId="Web-{3754AD2F-3BD6-4E29-AAB2-443466769051}" dt="2020-12-10T06:15:40.174" v="209"/>
          <ac:spMkLst>
            <pc:docMk/>
            <pc:sldMk cId="2724002617" sldId="263"/>
            <ac:spMk id="11" creationId="{3FCFB1DE-0B7E-48CC-BA90-B2AB0889F9D6}"/>
          </ac:spMkLst>
        </pc:spChg>
        <pc:spChg chg="add del">
          <ac:chgData name="Skhanda Kumar" userId="6f74bb1cd218bca7" providerId="Windows Live" clId="Web-{3754AD2F-3BD6-4E29-AAB2-443466769051}" dt="2020-12-10T06:30:33.562" v="318"/>
          <ac:spMkLst>
            <pc:docMk/>
            <pc:sldMk cId="2724002617" sldId="263"/>
            <ac:spMk id="13" creationId="{967C29FE-FD32-4AFB-AD20-DBDF5864B2D8}"/>
          </ac:spMkLst>
        </pc:spChg>
        <pc:spChg chg="add del">
          <ac:chgData name="Skhanda Kumar" userId="6f74bb1cd218bca7" providerId="Windows Live" clId="Web-{3754AD2F-3BD6-4E29-AAB2-443466769051}" dt="2020-12-10T06:52:19.174" v="334"/>
          <ac:spMkLst>
            <pc:docMk/>
            <pc:sldMk cId="2724002617" sldId="263"/>
            <ac:spMk id="18" creationId="{8FC9BE17-9A7B-462D-AE50-3D8777387304}"/>
          </ac:spMkLst>
        </pc:spChg>
        <pc:spChg chg="add del">
          <ac:chgData name="Skhanda Kumar" userId="6f74bb1cd218bca7" providerId="Windows Live" clId="Web-{3754AD2F-3BD6-4E29-AAB2-443466769051}" dt="2020-12-10T06:52:19.174" v="334"/>
          <ac:spMkLst>
            <pc:docMk/>
            <pc:sldMk cId="2724002617" sldId="263"/>
            <ac:spMk id="20" creationId="{3EBE8569-6AEC-4B8C-8D53-2DE337CDBA65}"/>
          </ac:spMkLst>
        </pc:spChg>
        <pc:spChg chg="add del">
          <ac:chgData name="Skhanda Kumar" userId="6f74bb1cd218bca7" providerId="Windows Live" clId="Web-{3754AD2F-3BD6-4E29-AAB2-443466769051}" dt="2020-12-10T06:52:19.174" v="334"/>
          <ac:spMkLst>
            <pc:docMk/>
            <pc:sldMk cId="2724002617" sldId="263"/>
            <ac:spMk id="22" creationId="{55D4142C-5077-457F-A6AD-3FECFDB39685}"/>
          </ac:spMkLst>
        </pc:spChg>
        <pc:spChg chg="add del">
          <ac:chgData name="Skhanda Kumar" userId="6f74bb1cd218bca7" providerId="Windows Live" clId="Web-{3754AD2F-3BD6-4E29-AAB2-443466769051}" dt="2020-12-10T06:52:19.174" v="334"/>
          <ac:spMkLst>
            <pc:docMk/>
            <pc:sldMk cId="2724002617" sldId="263"/>
            <ac:spMk id="24" creationId="{7A5F0580-5EE9-419F-96EE-B6529EF6E7D0}"/>
          </ac:spMkLst>
        </pc:spChg>
        <pc:picChg chg="mod ord">
          <ac:chgData name="Skhanda Kumar" userId="6f74bb1cd218bca7" providerId="Windows Live" clId="Web-{3754AD2F-3BD6-4E29-AAB2-443466769051}" dt="2020-12-10T06:52:19.174" v="334"/>
          <ac:picMkLst>
            <pc:docMk/>
            <pc:sldMk cId="2724002617" sldId="263"/>
            <ac:picMk id="4" creationId="{312821FF-1150-4023-9150-9314D6210C71}"/>
          </ac:picMkLst>
        </pc:picChg>
        <pc:picChg chg="add">
          <ac:chgData name="Skhanda Kumar" userId="6f74bb1cd218bca7" providerId="Windows Live" clId="Web-{3754AD2F-3BD6-4E29-AAB2-443466769051}" dt="2020-12-10T06:15:40.174" v="209"/>
          <ac:picMkLst>
            <pc:docMk/>
            <pc:sldMk cId="2724002617" sldId="263"/>
            <ac:picMk id="5" creationId="{37AA878E-BBBA-4AF8-A4FF-24DE3BAACA80}"/>
          </ac:picMkLst>
        </pc:picChg>
        <pc:picChg chg="add del">
          <ac:chgData name="Skhanda Kumar" userId="6f74bb1cd218bca7" providerId="Windows Live" clId="Web-{3754AD2F-3BD6-4E29-AAB2-443466769051}" dt="2020-12-10T06:30:33.562" v="318"/>
          <ac:picMkLst>
            <pc:docMk/>
            <pc:sldMk cId="2724002617" sldId="263"/>
            <ac:picMk id="7" creationId="{83355637-BA71-4F63-94C9-E77BF81BDFC0}"/>
          </ac:picMkLst>
        </pc:picChg>
        <pc:picChg chg="add mod ord">
          <ac:chgData name="Skhanda Kumar" userId="6f74bb1cd218bca7" providerId="Windows Live" clId="Web-{3754AD2F-3BD6-4E29-AAB2-443466769051}" dt="2020-12-10T06:30:33.562" v="318"/>
          <ac:picMkLst>
            <pc:docMk/>
            <pc:sldMk cId="2724002617" sldId="263"/>
            <ac:picMk id="8" creationId="{4C544F6C-52AE-4F47-A7D8-A69BFB0202C4}"/>
          </ac:picMkLst>
        </pc:picChg>
        <pc:picChg chg="add">
          <ac:chgData name="Skhanda Kumar" userId="6f74bb1cd218bca7" providerId="Windows Live" clId="Web-{3754AD2F-3BD6-4E29-AAB2-443466769051}" dt="2020-12-10T06:52:19.174" v="334"/>
          <ac:picMkLst>
            <pc:docMk/>
            <pc:sldMk cId="2724002617" sldId="263"/>
            <ac:picMk id="29" creationId="{54DDEBDD-D8BD-41A6-8A0D-B00E3768B0F9}"/>
          </ac:picMkLst>
        </pc:picChg>
      </pc:sldChg>
      <pc:sldChg chg="addSp delSp modSp mod setBg">
        <pc:chgData name="Skhanda Kumar" userId="6f74bb1cd218bca7" providerId="Windows Live" clId="Web-{3754AD2F-3BD6-4E29-AAB2-443466769051}" dt="2020-12-10T06:09:46.200" v="189"/>
        <pc:sldMkLst>
          <pc:docMk/>
          <pc:sldMk cId="3144827770" sldId="263"/>
        </pc:sldMkLst>
        <pc:spChg chg="mod">
          <ac:chgData name="Skhanda Kumar" userId="6f74bb1cd218bca7" providerId="Windows Live" clId="Web-{3754AD2F-3BD6-4E29-AAB2-443466769051}" dt="2020-12-10T06:09:46.200" v="189"/>
          <ac:spMkLst>
            <pc:docMk/>
            <pc:sldMk cId="3144827770" sldId="263"/>
            <ac:spMk id="3" creationId="{7D2105AD-10E6-410A-8A0E-667499D9278B}"/>
          </ac:spMkLst>
        </pc:spChg>
        <pc:spChg chg="add">
          <ac:chgData name="Skhanda Kumar" userId="6f74bb1cd218bca7" providerId="Windows Live" clId="Web-{3754AD2F-3BD6-4E29-AAB2-443466769051}" dt="2020-12-10T06:09:46.200" v="189"/>
          <ac:spMkLst>
            <pc:docMk/>
            <pc:sldMk cId="3144827770" sldId="263"/>
            <ac:spMk id="5" creationId="{9B6CD22E-2269-419F-9E81-016EA035D4C1}"/>
          </ac:spMkLst>
        </pc:spChg>
        <pc:spChg chg="add">
          <ac:chgData name="Skhanda Kumar" userId="6f74bb1cd218bca7" providerId="Windows Live" clId="Web-{3754AD2F-3BD6-4E29-AAB2-443466769051}" dt="2020-12-10T06:09:46.200" v="189"/>
          <ac:spMkLst>
            <pc:docMk/>
            <pc:sldMk cId="3144827770" sldId="263"/>
            <ac:spMk id="6" creationId="{AA607D34-E2A9-4595-9DB2-5472E077CA49}"/>
          </ac:spMkLst>
        </pc:spChg>
        <pc:spChg chg="add">
          <ac:chgData name="Skhanda Kumar" userId="6f74bb1cd218bca7" providerId="Windows Live" clId="Web-{3754AD2F-3BD6-4E29-AAB2-443466769051}" dt="2020-12-10T06:09:46.200" v="189"/>
          <ac:spMkLst>
            <pc:docMk/>
            <pc:sldMk cId="3144827770" sldId="263"/>
            <ac:spMk id="7" creationId="{63DAB858-5A0C-4AFF-AAC6-705EDF8DB733}"/>
          </ac:spMkLst>
        </pc:spChg>
        <pc:spChg chg="add del">
          <ac:chgData name="Skhanda Kumar" userId="6f74bb1cd218bca7" providerId="Windows Live" clId="Web-{3754AD2F-3BD6-4E29-AAB2-443466769051}" dt="2020-12-10T06:09:46.184" v="188"/>
          <ac:spMkLst>
            <pc:docMk/>
            <pc:sldMk cId="3144827770" sldId="263"/>
            <ac:spMk id="8" creationId="{B768BC45-6978-4563-AFFC-4378E82C53D8}"/>
          </ac:spMkLst>
        </pc:spChg>
        <pc:spChg chg="add del">
          <ac:chgData name="Skhanda Kumar" userId="6f74bb1cd218bca7" providerId="Windows Live" clId="Web-{3754AD2F-3BD6-4E29-AAB2-443466769051}" dt="2020-12-10T06:09:46.184" v="188"/>
          <ac:spMkLst>
            <pc:docMk/>
            <pc:sldMk cId="3144827770" sldId="263"/>
            <ac:spMk id="10" creationId="{A80A8067-64B4-47DF-9C4D-88D9ADEC21BB}"/>
          </ac:spMkLst>
        </pc:spChg>
        <pc:spChg chg="add del">
          <ac:chgData name="Skhanda Kumar" userId="6f74bb1cd218bca7" providerId="Windows Live" clId="Web-{3754AD2F-3BD6-4E29-AAB2-443466769051}" dt="2020-12-10T06:09:46.184" v="188"/>
          <ac:spMkLst>
            <pc:docMk/>
            <pc:sldMk cId="3144827770" sldId="263"/>
            <ac:spMk id="12" creationId="{DA542B6D-E775-4832-91DC-2D20F857813A}"/>
          </ac:spMkLst>
        </pc:spChg>
        <pc:spChg chg="add">
          <ac:chgData name="Skhanda Kumar" userId="6f74bb1cd218bca7" providerId="Windows Live" clId="Web-{3754AD2F-3BD6-4E29-AAB2-443466769051}" dt="2020-12-10T06:09:46.200" v="189"/>
          <ac:spMkLst>
            <pc:docMk/>
            <pc:sldMk cId="3144827770" sldId="263"/>
            <ac:spMk id="14" creationId="{53BEA983-EAAB-42FB-84E9-E77708168CB8}"/>
          </ac:spMkLst>
        </pc:spChg>
      </pc:sldChg>
      <pc:sldChg chg="addSp delSp modSp mod setBg modClrScheme chgLayout">
        <pc:chgData name="Skhanda Kumar" userId="6f74bb1cd218bca7" providerId="Windows Live" clId="Web-{3754AD2F-3BD6-4E29-AAB2-443466769051}" dt="2020-12-10T06:32:18.579" v="319"/>
        <pc:sldMkLst>
          <pc:docMk/>
          <pc:sldMk cId="853979542" sldId="264"/>
        </pc:sldMkLst>
        <pc:spChg chg="mod ord">
          <ac:chgData name="Skhanda Kumar" userId="6f74bb1cd218bca7" providerId="Windows Live" clId="Web-{3754AD2F-3BD6-4E29-AAB2-443466769051}" dt="2020-12-10T06:32:18.579" v="319"/>
          <ac:spMkLst>
            <pc:docMk/>
            <pc:sldMk cId="853979542" sldId="264"/>
            <ac:spMk id="2" creationId="{9F7EE62B-9F92-4544-A718-EC70F97A402C}"/>
          </ac:spMkLst>
        </pc:spChg>
        <pc:spChg chg="mod ord">
          <ac:chgData name="Skhanda Kumar" userId="6f74bb1cd218bca7" providerId="Windows Live" clId="Web-{3754AD2F-3BD6-4E29-AAB2-443466769051}" dt="2020-12-10T06:32:18.579" v="319"/>
          <ac:spMkLst>
            <pc:docMk/>
            <pc:sldMk cId="853979542" sldId="264"/>
            <ac:spMk id="3" creationId="{B675C0B2-E560-43B2-83A6-988E2FA3AB4B}"/>
          </ac:spMkLst>
        </pc:spChg>
        <pc:spChg chg="mod">
          <ac:chgData name="Skhanda Kumar" userId="6f74bb1cd218bca7" providerId="Windows Live" clId="Web-{3754AD2F-3BD6-4E29-AAB2-443466769051}" dt="2020-12-10T06:12:40.234" v="193" actId="1076"/>
          <ac:spMkLst>
            <pc:docMk/>
            <pc:sldMk cId="853979542" sldId="264"/>
            <ac:spMk id="4" creationId="{723265A5-FBDB-425B-83B6-B0004CA8E704}"/>
          </ac:spMkLst>
        </pc:spChg>
        <pc:spChg chg="mod">
          <ac:chgData name="Skhanda Kumar" userId="6f74bb1cd218bca7" providerId="Windows Live" clId="Web-{3754AD2F-3BD6-4E29-AAB2-443466769051}" dt="2020-12-10T06:12:37.984" v="192" actId="1076"/>
          <ac:spMkLst>
            <pc:docMk/>
            <pc:sldMk cId="853979542" sldId="264"/>
            <ac:spMk id="5" creationId="{C8831E44-48F1-4EE4-B7F5-0704F1A43C74}"/>
          </ac:spMkLst>
        </pc:spChg>
        <pc:spChg chg="del">
          <ac:chgData name="Skhanda Kumar" userId="6f74bb1cd218bca7" providerId="Windows Live" clId="Web-{3754AD2F-3BD6-4E29-AAB2-443466769051}" dt="2020-12-10T06:32:18.579" v="319"/>
          <ac:spMkLst>
            <pc:docMk/>
            <pc:sldMk cId="853979542" sldId="264"/>
            <ac:spMk id="9" creationId="{3CD9DF72-87A3-404E-A828-84CBF11A8303}"/>
          </ac:spMkLst>
        </pc:spChg>
        <pc:spChg chg="add">
          <ac:chgData name="Skhanda Kumar" userId="6f74bb1cd218bca7" providerId="Windows Live" clId="Web-{3754AD2F-3BD6-4E29-AAB2-443466769051}" dt="2020-12-10T06:12:25.968" v="191"/>
          <ac:spMkLst>
            <pc:docMk/>
            <pc:sldMk cId="853979542" sldId="264"/>
            <ac:spMk id="11" creationId="{F13C74B1-5B17-4795-BED0-7140497B445A}"/>
          </ac:spMkLst>
        </pc:spChg>
        <pc:spChg chg="add">
          <ac:chgData name="Skhanda Kumar" userId="6f74bb1cd218bca7" providerId="Windows Live" clId="Web-{3754AD2F-3BD6-4E29-AAB2-443466769051}" dt="2020-12-10T06:12:25.968" v="191"/>
          <ac:spMkLst>
            <pc:docMk/>
            <pc:sldMk cId="853979542" sldId="264"/>
            <ac:spMk id="13" creationId="{3FCFB1DE-0B7E-48CC-BA90-B2AB0889F9D6}"/>
          </ac:spMkLst>
        </pc:spChg>
        <pc:picChg chg="add mod">
          <ac:chgData name="Skhanda Kumar" userId="6f74bb1cd218bca7" providerId="Windows Live" clId="Web-{3754AD2F-3BD6-4E29-AAB2-443466769051}" dt="2020-12-10T06:32:18.579" v="319"/>
          <ac:picMkLst>
            <pc:docMk/>
            <pc:sldMk cId="853979542" sldId="264"/>
            <ac:picMk id="7" creationId="{82901B48-981E-40BD-BAA7-41F658DD27A3}"/>
          </ac:picMkLst>
        </pc:picChg>
        <pc:picChg chg="add">
          <ac:chgData name="Skhanda Kumar" userId="6f74bb1cd218bca7" providerId="Windows Live" clId="Web-{3754AD2F-3BD6-4E29-AAB2-443466769051}" dt="2020-12-10T06:32:18.579" v="319"/>
          <ac:picMkLst>
            <pc:docMk/>
            <pc:sldMk cId="853979542" sldId="264"/>
            <ac:picMk id="15" creationId="{54DDEBDD-D8BD-41A6-8A0D-B00E3768B0F9}"/>
          </ac:picMkLst>
        </pc:picChg>
        <pc:cxnChg chg="del">
          <ac:chgData name="Skhanda Kumar" userId="6f74bb1cd218bca7" providerId="Windows Live" clId="Web-{3754AD2F-3BD6-4E29-AAB2-443466769051}" dt="2020-12-10T06:32:18.579" v="319"/>
          <ac:cxnSpMkLst>
            <pc:docMk/>
            <pc:sldMk cId="853979542" sldId="264"/>
            <ac:cxnSpMk id="10" creationId="{20E3A342-4D61-4E3F-AF90-1AB42AEB96CC}"/>
          </ac:cxnSpMkLst>
        </pc:cxnChg>
      </pc:sldChg>
      <pc:sldChg chg="del">
        <pc:chgData name="Skhanda Kumar" userId="6f74bb1cd218bca7" providerId="Windows Live" clId="Web-{3754AD2F-3BD6-4E29-AAB2-443466769051}" dt="2020-12-10T06:09:19.622" v="186"/>
        <pc:sldMkLst>
          <pc:docMk/>
          <pc:sldMk cId="1588545017" sldId="264"/>
        </pc:sldMkLst>
      </pc:sldChg>
      <pc:sldChg chg="addSp delSp modSp new del mod setBg">
        <pc:chgData name="Skhanda Kumar" userId="6f74bb1cd218bca7" providerId="Windows Live" clId="Web-{3754AD2F-3BD6-4E29-AAB2-443466769051}" dt="2020-12-10T06:19:05.927" v="275"/>
        <pc:sldMkLst>
          <pc:docMk/>
          <pc:sldMk cId="1127671752" sldId="265"/>
        </pc:sldMkLst>
        <pc:spChg chg="mod">
          <ac:chgData name="Skhanda Kumar" userId="6f74bb1cd218bca7" providerId="Windows Live" clId="Web-{3754AD2F-3BD6-4E29-AAB2-443466769051}" dt="2020-12-10T06:18:21.833" v="274"/>
          <ac:spMkLst>
            <pc:docMk/>
            <pc:sldMk cId="1127671752" sldId="265"/>
            <ac:spMk id="2" creationId="{C7E5A88C-44FF-4EC5-9BF4-7581BD0B0ADF}"/>
          </ac:spMkLst>
        </pc:spChg>
        <pc:spChg chg="del">
          <ac:chgData name="Skhanda Kumar" userId="6f74bb1cd218bca7" providerId="Windows Live" clId="Web-{3754AD2F-3BD6-4E29-AAB2-443466769051}" dt="2020-12-10T06:18:21.833" v="274"/>
          <ac:spMkLst>
            <pc:docMk/>
            <pc:sldMk cId="1127671752" sldId="265"/>
            <ac:spMk id="3" creationId="{061938FA-B8DE-4DC5-B74C-B19366BDE264}"/>
          </ac:spMkLst>
        </pc:spChg>
        <pc:spChg chg="add">
          <ac:chgData name="Skhanda Kumar" userId="6f74bb1cd218bca7" providerId="Windows Live" clId="Web-{3754AD2F-3BD6-4E29-AAB2-443466769051}" dt="2020-12-10T06:18:21.833" v="274"/>
          <ac:spMkLst>
            <pc:docMk/>
            <pc:sldMk cId="1127671752" sldId="265"/>
            <ac:spMk id="9" creationId="{DA381740-063A-41A4-836D-85D14980EEF0}"/>
          </ac:spMkLst>
        </pc:spChg>
        <pc:spChg chg="add">
          <ac:chgData name="Skhanda Kumar" userId="6f74bb1cd218bca7" providerId="Windows Live" clId="Web-{3754AD2F-3BD6-4E29-AAB2-443466769051}" dt="2020-12-10T06:18:21.833" v="274"/>
          <ac:spMkLst>
            <pc:docMk/>
            <pc:sldMk cId="1127671752" sldId="265"/>
            <ac:spMk id="11" creationId="{9B7AD9F6-8CE7-4299-8FC6-328F4DCD3FF9}"/>
          </ac:spMkLst>
        </pc:spChg>
        <pc:spChg chg="add">
          <ac:chgData name="Skhanda Kumar" userId="6f74bb1cd218bca7" providerId="Windows Live" clId="Web-{3754AD2F-3BD6-4E29-AAB2-443466769051}" dt="2020-12-10T06:18:21.833" v="274"/>
          <ac:spMkLst>
            <pc:docMk/>
            <pc:sldMk cId="1127671752" sldId="265"/>
            <ac:spMk id="13" creationId="{F49775AF-8896-43EE-92C6-83497D6DC56F}"/>
          </ac:spMkLst>
        </pc:spChg>
        <pc:picChg chg="add">
          <ac:chgData name="Skhanda Kumar" userId="6f74bb1cd218bca7" providerId="Windows Live" clId="Web-{3754AD2F-3BD6-4E29-AAB2-443466769051}" dt="2020-12-10T06:18:21.833" v="274"/>
          <ac:picMkLst>
            <pc:docMk/>
            <pc:sldMk cId="1127671752" sldId="265"/>
            <ac:picMk id="5" creationId="{408AAEA1-6455-4730-8ED0-E5C7BB33A6EF}"/>
          </ac:picMkLst>
        </pc:picChg>
      </pc:sldChg>
      <pc:sldChg chg="addSp delSp modSp new mod setBg">
        <pc:chgData name="Skhanda Kumar" userId="6f74bb1cd218bca7" providerId="Windows Live" clId="Web-{3754AD2F-3BD6-4E29-AAB2-443466769051}" dt="2020-12-10T06:57:46.679" v="340"/>
        <pc:sldMkLst>
          <pc:docMk/>
          <pc:sldMk cId="3340007963" sldId="265"/>
        </pc:sldMkLst>
        <pc:spChg chg="mod">
          <ac:chgData name="Skhanda Kumar" userId="6f74bb1cd218bca7" providerId="Windows Live" clId="Web-{3754AD2F-3BD6-4E29-AAB2-443466769051}" dt="2020-12-10T06:57:46.679" v="340"/>
          <ac:spMkLst>
            <pc:docMk/>
            <pc:sldMk cId="3340007963" sldId="265"/>
            <ac:spMk id="2" creationId="{D4CEF433-22BC-4504-A666-585C8DE9AB26}"/>
          </ac:spMkLst>
        </pc:spChg>
        <pc:spChg chg="del mod">
          <ac:chgData name="Skhanda Kumar" userId="6f74bb1cd218bca7" providerId="Windows Live" clId="Web-{3754AD2F-3BD6-4E29-AAB2-443466769051}" dt="2020-12-10T06:23:19.274" v="296"/>
          <ac:spMkLst>
            <pc:docMk/>
            <pc:sldMk cId="3340007963" sldId="265"/>
            <ac:spMk id="3" creationId="{402F1E3B-BF53-40C8-B9B9-2B6CFA181FFC}"/>
          </ac:spMkLst>
        </pc:spChg>
        <pc:spChg chg="add mod">
          <ac:chgData name="Skhanda Kumar" userId="6f74bb1cd218bca7" providerId="Windows Live" clId="Web-{3754AD2F-3BD6-4E29-AAB2-443466769051}" dt="2020-12-10T06:57:46.679" v="340"/>
          <ac:spMkLst>
            <pc:docMk/>
            <pc:sldMk cId="3340007963" sldId="265"/>
            <ac:spMk id="5" creationId="{3127B7E4-1B54-4B17-BF1E-F0A3351AE3E1}"/>
          </ac:spMkLst>
        </pc:spChg>
        <pc:spChg chg="add del">
          <ac:chgData name="Skhanda Kumar" userId="6f74bb1cd218bca7" providerId="Windows Live" clId="Web-{3754AD2F-3BD6-4E29-AAB2-443466769051}" dt="2020-12-10T06:57:46.679" v="340"/>
          <ac:spMkLst>
            <pc:docMk/>
            <pc:sldMk cId="3340007963" sldId="265"/>
            <ac:spMk id="8" creationId="{4351DFE5-F63D-4BE0-BDA9-E3EB88F01AA5}"/>
          </ac:spMkLst>
        </pc:spChg>
        <pc:spChg chg="add mod">
          <ac:chgData name="Skhanda Kumar" userId="6f74bb1cd218bca7" providerId="Windows Live" clId="Web-{3754AD2F-3BD6-4E29-AAB2-443466769051}" dt="2020-12-10T06:56:49.959" v="336"/>
          <ac:spMkLst>
            <pc:docMk/>
            <pc:sldMk cId="3340007963" sldId="265"/>
            <ac:spMk id="11" creationId="{7A504F77-1DEE-46C0-A196-A037418E3733}"/>
          </ac:spMkLst>
        </pc:spChg>
        <pc:spChg chg="add">
          <ac:chgData name="Skhanda Kumar" userId="6f74bb1cd218bca7" providerId="Windows Live" clId="Web-{3754AD2F-3BD6-4E29-AAB2-443466769051}" dt="2020-12-10T06:57:46.679" v="340"/>
          <ac:spMkLst>
            <pc:docMk/>
            <pc:sldMk cId="3340007963" sldId="265"/>
            <ac:spMk id="15" creationId="{5C8908E2-EE49-44D2-9428-A28D2312A8D5}"/>
          </ac:spMkLst>
        </pc:spChg>
        <pc:spChg chg="add">
          <ac:chgData name="Skhanda Kumar" userId="6f74bb1cd218bca7" providerId="Windows Live" clId="Web-{3754AD2F-3BD6-4E29-AAB2-443466769051}" dt="2020-12-10T06:57:46.679" v="340"/>
          <ac:spMkLst>
            <pc:docMk/>
            <pc:sldMk cId="3340007963" sldId="265"/>
            <ac:spMk id="21" creationId="{215A9370-15D3-4C30-8BA1-2059A74C9990}"/>
          </ac:spMkLst>
        </pc:spChg>
        <pc:spChg chg="add">
          <ac:chgData name="Skhanda Kumar" userId="6f74bb1cd218bca7" providerId="Windows Live" clId="Web-{3754AD2F-3BD6-4E29-AAB2-443466769051}" dt="2020-12-10T06:57:46.679" v="340"/>
          <ac:spMkLst>
            <pc:docMk/>
            <pc:sldMk cId="3340007963" sldId="265"/>
            <ac:spMk id="23" creationId="{ED888B23-07FA-482A-96DF-47E31AF1A603}"/>
          </ac:spMkLst>
        </pc:spChg>
        <pc:grpChg chg="add">
          <ac:chgData name="Skhanda Kumar" userId="6f74bb1cd218bca7" providerId="Windows Live" clId="Web-{3754AD2F-3BD6-4E29-AAB2-443466769051}" dt="2020-12-10T06:57:46.679" v="340"/>
          <ac:grpSpMkLst>
            <pc:docMk/>
            <pc:sldMk cId="3340007963" sldId="265"/>
            <ac:grpSpMk id="17" creationId="{514E1141-65DC-4F54-8399-7221AE6F83D4}"/>
          </ac:grpSpMkLst>
        </pc:grpChg>
        <pc:picChg chg="mod">
          <ac:chgData name="Skhanda Kumar" userId="6f74bb1cd218bca7" providerId="Windows Live" clId="Web-{3754AD2F-3BD6-4E29-AAB2-443466769051}" dt="2020-12-10T06:57:46.679" v="340"/>
          <ac:picMkLst>
            <pc:docMk/>
            <pc:sldMk cId="3340007963" sldId="265"/>
            <ac:picMk id="3" creationId="{79A1DDB8-F681-4208-84F7-74B1105FF00E}"/>
          </ac:picMkLst>
        </pc:picChg>
        <pc:picChg chg="add del mod ord">
          <ac:chgData name="Skhanda Kumar" userId="6f74bb1cd218bca7" providerId="Windows Live" clId="Web-{3754AD2F-3BD6-4E29-AAB2-443466769051}" dt="2020-12-10T06:56:49.959" v="336"/>
          <ac:picMkLst>
            <pc:docMk/>
            <pc:sldMk cId="3340007963" sldId="265"/>
            <ac:picMk id="4" creationId="{5357BBDB-EC72-48F4-89FD-2FCCEF3CCD01}"/>
          </ac:picMkLst>
        </pc:picChg>
        <pc:picChg chg="add del">
          <ac:chgData name="Skhanda Kumar" userId="6f74bb1cd218bca7" providerId="Windows Live" clId="Web-{3754AD2F-3BD6-4E29-AAB2-443466769051}" dt="2020-12-10T06:57:46.679" v="340"/>
          <ac:picMkLst>
            <pc:docMk/>
            <pc:sldMk cId="3340007963" sldId="265"/>
            <ac:picMk id="10" creationId="{3AA16612-ACD2-4A16-8F2B-4514FD6BF28F}"/>
          </ac:picMkLst>
        </pc:picChg>
        <pc:inkChg chg="del">
          <ac:chgData name="Skhanda Kumar" userId="6f74bb1cd218bca7" providerId="Windows Live" clId="Web-{3754AD2F-3BD6-4E29-AAB2-443466769051}" dt="2020-12-10T06:28:00.060" v="312"/>
          <ac:inkMkLst>
            <pc:docMk/>
            <pc:sldMk cId="3340007963" sldId="265"/>
            <ac:inkMk id="6" creationId="{63982976-09EC-4138-82E3-EF919090F3BE}"/>
          </ac:inkMkLst>
        </pc:inkChg>
        <pc:inkChg chg="del">
          <ac:chgData name="Skhanda Kumar" userId="6f74bb1cd218bca7" providerId="Windows Live" clId="Web-{3754AD2F-3BD6-4E29-AAB2-443466769051}" dt="2020-12-10T06:28:01.747" v="313"/>
          <ac:inkMkLst>
            <pc:docMk/>
            <pc:sldMk cId="3340007963" sldId="265"/>
            <ac:inkMk id="7" creationId="{73496E3E-4BBC-4D6C-9753-0C542188DAE1}"/>
          </ac:inkMkLst>
        </pc:inkChg>
      </pc:sldChg>
      <pc:sldChg chg="addSp delSp modSp">
        <pc:chgData name="Skhanda Kumar" userId="6f74bb1cd218bca7" providerId="Windows Live" clId="Web-{3754AD2F-3BD6-4E29-AAB2-443466769051}" dt="2020-12-10T08:08:10.356" v="343"/>
        <pc:sldMkLst>
          <pc:docMk/>
          <pc:sldMk cId="4078059923" sldId="266"/>
        </pc:sldMkLst>
        <pc:spChg chg="mod">
          <ac:chgData name="Skhanda Kumar" userId="6f74bb1cd218bca7" providerId="Windows Live" clId="Web-{3754AD2F-3BD6-4E29-AAB2-443466769051}" dt="2020-12-10T08:08:10.356" v="343"/>
          <ac:spMkLst>
            <pc:docMk/>
            <pc:sldMk cId="4078059923" sldId="266"/>
            <ac:spMk id="2" creationId="{E673520C-E7B5-49AC-9219-B75B7E9EA651}"/>
          </ac:spMkLst>
        </pc:spChg>
        <pc:spChg chg="mod">
          <ac:chgData name="Skhanda Kumar" userId="6f74bb1cd218bca7" providerId="Windows Live" clId="Web-{3754AD2F-3BD6-4E29-AAB2-443466769051}" dt="2020-12-10T08:08:10.356" v="343"/>
          <ac:spMkLst>
            <pc:docMk/>
            <pc:sldMk cId="4078059923" sldId="266"/>
            <ac:spMk id="4" creationId="{9D514F1A-53CF-40D9-9EB2-7AA9FF3628F4}"/>
          </ac:spMkLst>
        </pc:spChg>
        <pc:spChg chg="del">
          <ac:chgData name="Skhanda Kumar" userId="6f74bb1cd218bca7" providerId="Windows Live" clId="Web-{3754AD2F-3BD6-4E29-AAB2-443466769051}" dt="2020-12-10T08:08:10.356" v="343"/>
          <ac:spMkLst>
            <pc:docMk/>
            <pc:sldMk cId="4078059923" sldId="266"/>
            <ac:spMk id="8" creationId="{201CC55D-ED54-4C5C-95E6-10947BD1103B}"/>
          </ac:spMkLst>
        </pc:spChg>
        <pc:spChg chg="del">
          <ac:chgData name="Skhanda Kumar" userId="6f74bb1cd218bca7" providerId="Windows Live" clId="Web-{3754AD2F-3BD6-4E29-AAB2-443466769051}" dt="2020-12-10T08:08:10.356" v="343"/>
          <ac:spMkLst>
            <pc:docMk/>
            <pc:sldMk cId="4078059923" sldId="266"/>
            <ac:spMk id="15" creationId="{3873B707-463F-40B0-8227-E8CC6C67EB25}"/>
          </ac:spMkLst>
        </pc:spChg>
        <pc:spChg chg="del">
          <ac:chgData name="Skhanda Kumar" userId="6f74bb1cd218bca7" providerId="Windows Live" clId="Web-{3754AD2F-3BD6-4E29-AAB2-443466769051}" dt="2020-12-10T08:08:10.356" v="343"/>
          <ac:spMkLst>
            <pc:docMk/>
            <pc:sldMk cId="4078059923" sldId="266"/>
            <ac:spMk id="17" creationId="{C13237C8-E62C-4F0D-A318-BD6FB6C2D138}"/>
          </ac:spMkLst>
        </pc:spChg>
        <pc:spChg chg="del">
          <ac:chgData name="Skhanda Kumar" userId="6f74bb1cd218bca7" providerId="Windows Live" clId="Web-{3754AD2F-3BD6-4E29-AAB2-443466769051}" dt="2020-12-10T08:08:10.356" v="343"/>
          <ac:spMkLst>
            <pc:docMk/>
            <pc:sldMk cId="4078059923" sldId="266"/>
            <ac:spMk id="20" creationId="{19C9EAEA-39D0-4B0E-A0EB-51E7B26740B1}"/>
          </ac:spMkLst>
        </pc:spChg>
        <pc:spChg chg="add">
          <ac:chgData name="Skhanda Kumar" userId="6f74bb1cd218bca7" providerId="Windows Live" clId="Web-{3754AD2F-3BD6-4E29-AAB2-443466769051}" dt="2020-12-10T08:08:10.356" v="343"/>
          <ac:spMkLst>
            <pc:docMk/>
            <pc:sldMk cId="4078059923" sldId="266"/>
            <ac:spMk id="25" creationId="{F4C0B10B-D2C4-4A54-AFAD-3D27DF88BB37}"/>
          </ac:spMkLst>
        </pc:spChg>
        <pc:grpChg chg="del">
          <ac:chgData name="Skhanda Kumar" userId="6f74bb1cd218bca7" providerId="Windows Live" clId="Web-{3754AD2F-3BD6-4E29-AAB2-443466769051}" dt="2020-12-10T08:08:10.356" v="343"/>
          <ac:grpSpMkLst>
            <pc:docMk/>
            <pc:sldMk cId="4078059923" sldId="266"/>
            <ac:grpSpMk id="9" creationId="{1DE889C7-FAD6-4397-98E2-05D503484459}"/>
          </ac:grpSpMkLst>
        </pc:grpChg>
        <pc:grpChg chg="add">
          <ac:chgData name="Skhanda Kumar" userId="6f74bb1cd218bca7" providerId="Windows Live" clId="Web-{3754AD2F-3BD6-4E29-AAB2-443466769051}" dt="2020-12-10T08:08:10.356" v="343"/>
          <ac:grpSpMkLst>
            <pc:docMk/>
            <pc:sldMk cId="4078059923" sldId="266"/>
            <ac:grpSpMk id="27" creationId="{B6BADB90-C74B-40D6-86DC-503F65FCE8DC}"/>
          </ac:grpSpMkLst>
        </pc:grpChg>
        <pc:picChg chg="mod">
          <ac:chgData name="Skhanda Kumar" userId="6f74bb1cd218bca7" providerId="Windows Live" clId="Web-{3754AD2F-3BD6-4E29-AAB2-443466769051}" dt="2020-12-10T08:08:10.356" v="343"/>
          <ac:picMkLst>
            <pc:docMk/>
            <pc:sldMk cId="4078059923" sldId="266"/>
            <ac:picMk id="5" creationId="{24804941-49E0-42CA-A306-123E5CC31E0B}"/>
          </ac:picMkLst>
        </pc:picChg>
      </pc:sldChg>
      <pc:sldMasterChg chg="del delSldLayout">
        <pc:chgData name="Skhanda Kumar" userId="6f74bb1cd218bca7" providerId="Windows Live" clId="Web-{3754AD2F-3BD6-4E29-AAB2-443466769051}" dt="2020-12-10T06:00:22.348" v="0"/>
        <pc:sldMasterMkLst>
          <pc:docMk/>
          <pc:sldMasterMk cId="0" sldId="2147483840"/>
        </pc:sldMasterMkLst>
        <pc:sldLayoutChg chg="del">
          <pc:chgData name="Skhanda Kumar" userId="6f74bb1cd218bca7" providerId="Windows Live" clId="Web-{3754AD2F-3BD6-4E29-AAB2-443466769051}" dt="2020-12-10T06:00:22.348" v="0"/>
          <pc:sldLayoutMkLst>
            <pc:docMk/>
            <pc:sldMasterMk cId="0" sldId="2147483840"/>
            <pc:sldLayoutMk cId="0" sldId="2147483841"/>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2"/>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3"/>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4"/>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5"/>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6"/>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7"/>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8"/>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49"/>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50"/>
          </pc:sldLayoutMkLst>
        </pc:sldLayoutChg>
        <pc:sldLayoutChg chg="del">
          <pc:chgData name="Skhanda Kumar" userId="6f74bb1cd218bca7" providerId="Windows Live" clId="Web-{3754AD2F-3BD6-4E29-AAB2-443466769051}" dt="2020-12-10T06:00:22.348" v="0"/>
          <pc:sldLayoutMkLst>
            <pc:docMk/>
            <pc:sldMasterMk cId="0" sldId="2147483840"/>
            <pc:sldLayoutMk cId="0" sldId="2147483851"/>
          </pc:sldLayoutMkLst>
        </pc:sldLayoutChg>
      </pc:sldMasterChg>
      <pc:sldMasterChg chg="add addSldLayout">
        <pc:chgData name="Skhanda Kumar" userId="6f74bb1cd218bca7" providerId="Windows Live" clId="Web-{3754AD2F-3BD6-4E29-AAB2-443466769051}" dt="2020-12-10T06:00:22.348" v="0"/>
        <pc:sldMasterMkLst>
          <pc:docMk/>
          <pc:sldMasterMk cId="1884732102" sldId="2147483878"/>
        </pc:sldMasterMkLst>
        <pc:sldLayoutChg chg="add">
          <pc:chgData name="Skhanda Kumar" userId="6f74bb1cd218bca7" providerId="Windows Live" clId="Web-{3754AD2F-3BD6-4E29-AAB2-443466769051}" dt="2020-12-10T06:00:22.348" v="0"/>
          <pc:sldLayoutMkLst>
            <pc:docMk/>
            <pc:sldMasterMk cId="1884732102" sldId="2147483878"/>
            <pc:sldLayoutMk cId="1288038917" sldId="2147483867"/>
          </pc:sldLayoutMkLst>
        </pc:sldLayoutChg>
        <pc:sldLayoutChg chg="add">
          <pc:chgData name="Skhanda Kumar" userId="6f74bb1cd218bca7" providerId="Windows Live" clId="Web-{3754AD2F-3BD6-4E29-AAB2-443466769051}" dt="2020-12-10T06:00:22.348" v="0"/>
          <pc:sldLayoutMkLst>
            <pc:docMk/>
            <pc:sldMasterMk cId="1884732102" sldId="2147483878"/>
            <pc:sldLayoutMk cId="3495693361" sldId="2147483868"/>
          </pc:sldLayoutMkLst>
        </pc:sldLayoutChg>
        <pc:sldLayoutChg chg="add">
          <pc:chgData name="Skhanda Kumar" userId="6f74bb1cd218bca7" providerId="Windows Live" clId="Web-{3754AD2F-3BD6-4E29-AAB2-443466769051}" dt="2020-12-10T06:00:22.348" v="0"/>
          <pc:sldLayoutMkLst>
            <pc:docMk/>
            <pc:sldMasterMk cId="1884732102" sldId="2147483878"/>
            <pc:sldLayoutMk cId="1313859300" sldId="2147483869"/>
          </pc:sldLayoutMkLst>
        </pc:sldLayoutChg>
        <pc:sldLayoutChg chg="add">
          <pc:chgData name="Skhanda Kumar" userId="6f74bb1cd218bca7" providerId="Windows Live" clId="Web-{3754AD2F-3BD6-4E29-AAB2-443466769051}" dt="2020-12-10T06:00:22.348" v="0"/>
          <pc:sldLayoutMkLst>
            <pc:docMk/>
            <pc:sldMasterMk cId="1884732102" sldId="2147483878"/>
            <pc:sldLayoutMk cId="3914868379" sldId="2147483870"/>
          </pc:sldLayoutMkLst>
        </pc:sldLayoutChg>
        <pc:sldLayoutChg chg="add">
          <pc:chgData name="Skhanda Kumar" userId="6f74bb1cd218bca7" providerId="Windows Live" clId="Web-{3754AD2F-3BD6-4E29-AAB2-443466769051}" dt="2020-12-10T06:00:22.348" v="0"/>
          <pc:sldLayoutMkLst>
            <pc:docMk/>
            <pc:sldMasterMk cId="1884732102" sldId="2147483878"/>
            <pc:sldLayoutMk cId="4171642950" sldId="2147483871"/>
          </pc:sldLayoutMkLst>
        </pc:sldLayoutChg>
        <pc:sldLayoutChg chg="add">
          <pc:chgData name="Skhanda Kumar" userId="6f74bb1cd218bca7" providerId="Windows Live" clId="Web-{3754AD2F-3BD6-4E29-AAB2-443466769051}" dt="2020-12-10T06:00:22.348" v="0"/>
          <pc:sldLayoutMkLst>
            <pc:docMk/>
            <pc:sldMasterMk cId="1884732102" sldId="2147483878"/>
            <pc:sldLayoutMk cId="135263058" sldId="2147483872"/>
          </pc:sldLayoutMkLst>
        </pc:sldLayoutChg>
        <pc:sldLayoutChg chg="add">
          <pc:chgData name="Skhanda Kumar" userId="6f74bb1cd218bca7" providerId="Windows Live" clId="Web-{3754AD2F-3BD6-4E29-AAB2-443466769051}" dt="2020-12-10T06:00:22.348" v="0"/>
          <pc:sldLayoutMkLst>
            <pc:docMk/>
            <pc:sldMasterMk cId="1884732102" sldId="2147483878"/>
            <pc:sldLayoutMk cId="2481373199" sldId="2147483873"/>
          </pc:sldLayoutMkLst>
        </pc:sldLayoutChg>
        <pc:sldLayoutChg chg="add">
          <pc:chgData name="Skhanda Kumar" userId="6f74bb1cd218bca7" providerId="Windows Live" clId="Web-{3754AD2F-3BD6-4E29-AAB2-443466769051}" dt="2020-12-10T06:00:22.348" v="0"/>
          <pc:sldLayoutMkLst>
            <pc:docMk/>
            <pc:sldMasterMk cId="1884732102" sldId="2147483878"/>
            <pc:sldLayoutMk cId="4013825450" sldId="2147483874"/>
          </pc:sldLayoutMkLst>
        </pc:sldLayoutChg>
        <pc:sldLayoutChg chg="add">
          <pc:chgData name="Skhanda Kumar" userId="6f74bb1cd218bca7" providerId="Windows Live" clId="Web-{3754AD2F-3BD6-4E29-AAB2-443466769051}" dt="2020-12-10T06:00:22.348" v="0"/>
          <pc:sldLayoutMkLst>
            <pc:docMk/>
            <pc:sldMasterMk cId="1884732102" sldId="2147483878"/>
            <pc:sldLayoutMk cId="1897577926" sldId="2147483875"/>
          </pc:sldLayoutMkLst>
        </pc:sldLayoutChg>
        <pc:sldLayoutChg chg="add">
          <pc:chgData name="Skhanda Kumar" userId="6f74bb1cd218bca7" providerId="Windows Live" clId="Web-{3754AD2F-3BD6-4E29-AAB2-443466769051}" dt="2020-12-10T06:00:22.348" v="0"/>
          <pc:sldLayoutMkLst>
            <pc:docMk/>
            <pc:sldMasterMk cId="1884732102" sldId="2147483878"/>
            <pc:sldLayoutMk cId="3592601116" sldId="2147483876"/>
          </pc:sldLayoutMkLst>
        </pc:sldLayoutChg>
        <pc:sldLayoutChg chg="add">
          <pc:chgData name="Skhanda Kumar" userId="6f74bb1cd218bca7" providerId="Windows Live" clId="Web-{3754AD2F-3BD6-4E29-AAB2-443466769051}" dt="2020-12-10T06:00:22.348" v="0"/>
          <pc:sldLayoutMkLst>
            <pc:docMk/>
            <pc:sldMasterMk cId="1884732102" sldId="2147483878"/>
            <pc:sldLayoutMk cId="3522745703" sldId="2147483877"/>
          </pc:sldLayoutMkLst>
        </pc:sldLayoutChg>
      </pc:sldMasterChg>
      <pc:sldMasterChg chg="del delSldLayout">
        <pc:chgData name="Skhanda Kumar" userId="6f74bb1cd218bca7" providerId="Windows Live" clId="Web-{3754AD2F-3BD6-4E29-AAB2-443466769051}" dt="2020-12-10T06:19:26.349" v="276"/>
        <pc:sldMasterMkLst>
          <pc:docMk/>
          <pc:sldMasterMk cId="1673106157" sldId="2147483879"/>
        </pc:sldMasterMkLst>
        <pc:sldLayoutChg chg="del">
          <pc:chgData name="Skhanda Kumar" userId="6f74bb1cd218bca7" providerId="Windows Live" clId="Web-{3754AD2F-3BD6-4E29-AAB2-443466769051}" dt="2020-12-10T06:19:26.349" v="276"/>
          <pc:sldLayoutMkLst>
            <pc:docMk/>
            <pc:sldMasterMk cId="1673106157" sldId="2147483879"/>
            <pc:sldLayoutMk cId="3121666853" sldId="2147483880"/>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4287336543" sldId="2147483881"/>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3553959288" sldId="2147483882"/>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671182054" sldId="2147483883"/>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1246933150" sldId="2147483884"/>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682833822" sldId="2147483885"/>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2361490748" sldId="2147483886"/>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3409373850" sldId="2147483887"/>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1704461594" sldId="2147483888"/>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267002627" sldId="2147483889"/>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131908939" sldId="2147483890"/>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1973387447" sldId="2147483891"/>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1746632336" sldId="2147483892"/>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3508430141" sldId="2147483893"/>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28365420" sldId="2147483894"/>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1803335157" sldId="2147483895"/>
          </pc:sldLayoutMkLst>
        </pc:sldLayoutChg>
        <pc:sldLayoutChg chg="del">
          <pc:chgData name="Skhanda Kumar" userId="6f74bb1cd218bca7" providerId="Windows Live" clId="Web-{3754AD2F-3BD6-4E29-AAB2-443466769051}" dt="2020-12-10T06:19:26.349" v="276"/>
          <pc:sldLayoutMkLst>
            <pc:docMk/>
            <pc:sldMasterMk cId="1673106157" sldId="2147483879"/>
            <pc:sldLayoutMk cId="2372940047" sldId="2147483896"/>
          </pc:sldLayoutMkLst>
        </pc:sldLayoutChg>
      </pc:sldMasterChg>
      <pc:sldMasterChg chg="add addSldLayout modSldLayout">
        <pc:chgData name="Skhanda Kumar" userId="6f74bb1cd218bca7" providerId="Windows Live" clId="Web-{3754AD2F-3BD6-4E29-AAB2-443466769051}" dt="2020-12-10T06:19:26.349" v="276"/>
        <pc:sldMasterMkLst>
          <pc:docMk/>
          <pc:sldMasterMk cId="1054079638" sldId="2147483897"/>
        </pc:sldMasterMkLst>
        <pc:sldLayoutChg chg="add mod replId">
          <pc:chgData name="Skhanda Kumar" userId="6f74bb1cd218bca7" providerId="Windows Live" clId="Web-{3754AD2F-3BD6-4E29-AAB2-443466769051}" dt="2020-12-10T06:19:26.349" v="276"/>
          <pc:sldLayoutMkLst>
            <pc:docMk/>
            <pc:sldMasterMk cId="1054079638" sldId="2147483897"/>
            <pc:sldLayoutMk cId="3797854127" sldId="2147483898"/>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1016420864" sldId="2147483899"/>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2311988953" sldId="2147483900"/>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27677394" sldId="2147483901"/>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1441482903" sldId="2147483902"/>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1065671795" sldId="2147483903"/>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4201199890" sldId="2147483904"/>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3168047008" sldId="2147483905"/>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4053926301" sldId="2147483906"/>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1325307809" sldId="2147483907"/>
          </pc:sldLayoutMkLst>
        </pc:sldLayoutChg>
        <pc:sldLayoutChg chg="add mod replId">
          <pc:chgData name="Skhanda Kumar" userId="6f74bb1cd218bca7" providerId="Windows Live" clId="Web-{3754AD2F-3BD6-4E29-AAB2-443466769051}" dt="2020-12-10T06:19:26.349" v="276"/>
          <pc:sldLayoutMkLst>
            <pc:docMk/>
            <pc:sldMasterMk cId="1054079638" sldId="2147483897"/>
            <pc:sldLayoutMk cId="2760813671" sldId="2147483908"/>
          </pc:sldLayoutMkLst>
        </pc:sldLayoutChg>
      </pc:sldMasterChg>
    </pc:docChg>
  </pc:docChgLst>
  <pc:docChgLst>
    <pc:chgData name="Guest User" providerId="Windows Live" clId="Web-{FC54A592-99DA-4AB7-8F7F-4B0D34F05437}"/>
    <pc:docChg chg="modSld">
      <pc:chgData name="Guest User" userId="" providerId="Windows Live" clId="Web-{FC54A592-99DA-4AB7-8F7F-4B0D34F05437}" dt="2020-12-10T06:26:53.982" v="15"/>
      <pc:docMkLst>
        <pc:docMk/>
      </pc:docMkLst>
      <pc:sldChg chg="addSp delSp">
        <pc:chgData name="Guest User" userId="" providerId="Windows Live" clId="Web-{FC54A592-99DA-4AB7-8F7F-4B0D34F05437}" dt="2020-12-10T06:24:55.108" v="3"/>
        <pc:sldMkLst>
          <pc:docMk/>
          <pc:sldMk cId="538336114" sldId="260"/>
        </pc:sldMkLst>
        <pc:inkChg chg="add del">
          <ac:chgData name="Guest User" userId="" providerId="Windows Live" clId="Web-{FC54A592-99DA-4AB7-8F7F-4B0D34F05437}" dt="2020-12-10T06:24:53.624" v="2"/>
          <ac:inkMkLst>
            <pc:docMk/>
            <pc:sldMk cId="538336114" sldId="260"/>
            <ac:inkMk id="44" creationId="{3BF88A36-B4E4-4C2F-ADB0-C13DCDC00321}"/>
          </ac:inkMkLst>
        </pc:inkChg>
        <pc:inkChg chg="add del">
          <ac:chgData name="Guest User" userId="" providerId="Windows Live" clId="Web-{FC54A592-99DA-4AB7-8F7F-4B0D34F05437}" dt="2020-12-10T06:24:55.108" v="3"/>
          <ac:inkMkLst>
            <pc:docMk/>
            <pc:sldMk cId="538336114" sldId="260"/>
            <ac:inkMk id="45" creationId="{EBE19CA2-2ED2-4A0C-99DF-A396AE270428}"/>
          </ac:inkMkLst>
        </pc:inkChg>
      </pc:sldChg>
      <pc:sldChg chg="addSp delSp">
        <pc:chgData name="Guest User" userId="" providerId="Windows Live" clId="Web-{FC54A592-99DA-4AB7-8F7F-4B0D34F05437}" dt="2020-12-10T06:26:44.326" v="13"/>
        <pc:sldMkLst>
          <pc:docMk/>
          <pc:sldMk cId="3514287534" sldId="262"/>
        </pc:sldMkLst>
        <pc:inkChg chg="add del">
          <ac:chgData name="Guest User" userId="" providerId="Windows Live" clId="Web-{FC54A592-99DA-4AB7-8F7F-4B0D34F05437}" dt="2020-12-10T06:26:42.388" v="11"/>
          <ac:inkMkLst>
            <pc:docMk/>
            <pc:sldMk cId="3514287534" sldId="262"/>
            <ac:inkMk id="5" creationId="{75D07EB0-97B6-4689-8FE9-A32F952D0768}"/>
          </ac:inkMkLst>
        </pc:inkChg>
        <pc:inkChg chg="add del">
          <ac:chgData name="Guest User" userId="" providerId="Windows Live" clId="Web-{FC54A592-99DA-4AB7-8F7F-4B0D34F05437}" dt="2020-12-10T06:26:42.388" v="10"/>
          <ac:inkMkLst>
            <pc:docMk/>
            <pc:sldMk cId="3514287534" sldId="262"/>
            <ac:inkMk id="6" creationId="{83940A75-9336-4AAC-8BA6-F77F94B7F29B}"/>
          </ac:inkMkLst>
        </pc:inkChg>
        <pc:inkChg chg="add del">
          <ac:chgData name="Guest User" userId="" providerId="Windows Live" clId="Web-{FC54A592-99DA-4AB7-8F7F-4B0D34F05437}" dt="2020-12-10T06:26:44.326" v="13"/>
          <ac:inkMkLst>
            <pc:docMk/>
            <pc:sldMk cId="3514287534" sldId="262"/>
            <ac:inkMk id="7" creationId="{FD305A9E-FD7E-4EE7-ADAC-7CD96AFF463E}"/>
          </ac:inkMkLst>
        </pc:inkChg>
        <pc:inkChg chg="add del">
          <ac:chgData name="Guest User" userId="" providerId="Windows Live" clId="Web-{FC54A592-99DA-4AB7-8F7F-4B0D34F05437}" dt="2020-12-10T06:26:44.310" v="12"/>
          <ac:inkMkLst>
            <pc:docMk/>
            <pc:sldMk cId="3514287534" sldId="262"/>
            <ac:inkMk id="8" creationId="{B169942A-EAA0-48C9-B1A9-94401315AA37}"/>
          </ac:inkMkLst>
        </pc:inkChg>
      </pc:sldChg>
      <pc:sldChg chg="addSp delSp">
        <pc:chgData name="Guest User" userId="" providerId="Windows Live" clId="Web-{FC54A592-99DA-4AB7-8F7F-4B0D34F05437}" dt="2020-12-10T06:26:53.982" v="15"/>
        <pc:sldMkLst>
          <pc:docMk/>
          <pc:sldMk cId="3340007963" sldId="265"/>
        </pc:sldMkLst>
        <pc:inkChg chg="add del">
          <ac:chgData name="Guest User" userId="" providerId="Windows Live" clId="Web-{FC54A592-99DA-4AB7-8F7F-4B0D34F05437}" dt="2020-12-10T06:26:52.466" v="14"/>
          <ac:inkMkLst>
            <pc:docMk/>
            <pc:sldMk cId="3340007963" sldId="265"/>
            <ac:inkMk id="6" creationId="{63982976-09EC-4138-82E3-EF919090F3BE}"/>
          </ac:inkMkLst>
        </pc:inkChg>
        <pc:inkChg chg="add del">
          <ac:chgData name="Guest User" userId="" providerId="Windows Live" clId="Web-{FC54A592-99DA-4AB7-8F7F-4B0D34F05437}" dt="2020-12-10T06:26:53.982" v="15"/>
          <ac:inkMkLst>
            <pc:docMk/>
            <pc:sldMk cId="3340007963" sldId="265"/>
            <ac:inkMk id="7" creationId="{73496E3E-4BBC-4D6C-9753-0C542188DAE1}"/>
          </ac:inkMkLst>
        </pc:inkChg>
      </pc:sldChg>
    </pc:docChg>
  </pc:docChgLst>
  <pc:docChgLst>
    <pc:chgData name="Guest User" providerId="Windows Live" clId="Web-{99B1C1EC-C75A-432F-87AE-7C846F6C53D4}"/>
    <pc:docChg chg="addSld modSld sldOrd">
      <pc:chgData name="Guest User" userId="" providerId="Windows Live" clId="Web-{99B1C1EC-C75A-432F-87AE-7C846F6C53D4}" dt="2020-12-10T06:38:58.228" v="109" actId="20577"/>
      <pc:docMkLst>
        <pc:docMk/>
      </pc:docMkLst>
      <pc:sldChg chg="addSp delSp modSp new mod ord setBg setClrOvrMap">
        <pc:chgData name="Guest User" userId="" providerId="Windows Live" clId="Web-{99B1C1EC-C75A-432F-87AE-7C846F6C53D4}" dt="2020-12-10T06:38:58.228" v="108" actId="20577"/>
        <pc:sldMkLst>
          <pc:docMk/>
          <pc:sldMk cId="4078059923" sldId="266"/>
        </pc:sldMkLst>
        <pc:spChg chg="mod">
          <ac:chgData name="Guest User" userId="" providerId="Windows Live" clId="Web-{99B1C1EC-C75A-432F-87AE-7C846F6C53D4}" dt="2020-12-10T06:37:20.616" v="85" actId="20577"/>
          <ac:spMkLst>
            <pc:docMk/>
            <pc:sldMk cId="4078059923" sldId="266"/>
            <ac:spMk id="2" creationId="{E673520C-E7B5-49AC-9219-B75B7E9EA651}"/>
          </ac:spMkLst>
        </pc:spChg>
        <pc:spChg chg="del">
          <ac:chgData name="Guest User" userId="" providerId="Windows Live" clId="Web-{99B1C1EC-C75A-432F-87AE-7C846F6C53D4}" dt="2020-12-10T06:32:15.281" v="1"/>
          <ac:spMkLst>
            <pc:docMk/>
            <pc:sldMk cId="4078059923" sldId="266"/>
            <ac:spMk id="3" creationId="{FE545ABD-C6E3-4535-99BF-7088426EAA6A}"/>
          </ac:spMkLst>
        </pc:spChg>
        <pc:spChg chg="mod">
          <ac:chgData name="Guest User" userId="" providerId="Windows Live" clId="Web-{99B1C1EC-C75A-432F-87AE-7C846F6C53D4}" dt="2020-12-10T06:38:58.228" v="108" actId="20577"/>
          <ac:spMkLst>
            <pc:docMk/>
            <pc:sldMk cId="4078059923" sldId="266"/>
            <ac:spMk id="4" creationId="{9D514F1A-53CF-40D9-9EB2-7AA9FF3628F4}"/>
          </ac:spMkLst>
        </pc:spChg>
        <pc:spChg chg="add del">
          <ac:chgData name="Guest User" userId="" providerId="Windows Live" clId="Web-{99B1C1EC-C75A-432F-87AE-7C846F6C53D4}" dt="2020-12-10T06:35:00.254" v="40"/>
          <ac:spMkLst>
            <pc:docMk/>
            <pc:sldMk cId="4078059923" sldId="266"/>
            <ac:spMk id="7" creationId="{0D7B6173-1D58-48E2-83CF-37350F315F75}"/>
          </ac:spMkLst>
        </pc:spChg>
        <pc:spChg chg="add">
          <ac:chgData name="Guest User" userId="" providerId="Windows Live" clId="Web-{99B1C1EC-C75A-432F-87AE-7C846F6C53D4}" dt="2020-12-10T06:35:00.269" v="41"/>
          <ac:spMkLst>
            <pc:docMk/>
            <pc:sldMk cId="4078059923" sldId="266"/>
            <ac:spMk id="8" creationId="{201CC55D-ED54-4C5C-95E6-10947BD1103B}"/>
          </ac:spMkLst>
        </pc:spChg>
        <pc:spChg chg="add del">
          <ac:chgData name="Guest User" userId="" providerId="Windows Live" clId="Web-{99B1C1EC-C75A-432F-87AE-7C846F6C53D4}" dt="2020-12-10T06:34:21.221" v="38"/>
          <ac:spMkLst>
            <pc:docMk/>
            <pc:sldMk cId="4078059923" sldId="266"/>
            <ac:spMk id="10" creationId="{F2B38F72-8FC4-4001-8C67-FA6B86DEC767}"/>
          </ac:spMkLst>
        </pc:spChg>
        <pc:spChg chg="add del">
          <ac:chgData name="Guest User" userId="" providerId="Windows Live" clId="Web-{99B1C1EC-C75A-432F-87AE-7C846F6C53D4}" dt="2020-12-10T06:35:00.254" v="40"/>
          <ac:spMkLst>
            <pc:docMk/>
            <pc:sldMk cId="4078059923" sldId="266"/>
            <ac:spMk id="12" creationId="{8B068B58-6F94-4AFF-A8A7-18573884D6CD}"/>
          </ac:spMkLst>
        </pc:spChg>
        <pc:spChg chg="add">
          <ac:chgData name="Guest User" userId="" providerId="Windows Live" clId="Web-{99B1C1EC-C75A-432F-87AE-7C846F6C53D4}" dt="2020-12-10T06:35:00.269" v="41"/>
          <ac:spMkLst>
            <pc:docMk/>
            <pc:sldMk cId="4078059923" sldId="266"/>
            <ac:spMk id="15" creationId="{3873B707-463F-40B0-8227-E8CC6C67EB25}"/>
          </ac:spMkLst>
        </pc:spChg>
        <pc:spChg chg="add del">
          <ac:chgData name="Guest User" userId="" providerId="Windows Live" clId="Web-{99B1C1EC-C75A-432F-87AE-7C846F6C53D4}" dt="2020-12-10T06:35:00.254" v="40"/>
          <ac:spMkLst>
            <pc:docMk/>
            <pc:sldMk cId="4078059923" sldId="266"/>
            <ac:spMk id="16" creationId="{21BDEC81-16A7-4451-B893-C15000083B77}"/>
          </ac:spMkLst>
        </pc:spChg>
        <pc:spChg chg="add">
          <ac:chgData name="Guest User" userId="" providerId="Windows Live" clId="Web-{99B1C1EC-C75A-432F-87AE-7C846F6C53D4}" dt="2020-12-10T06:35:00.269" v="41"/>
          <ac:spMkLst>
            <pc:docMk/>
            <pc:sldMk cId="4078059923" sldId="266"/>
            <ac:spMk id="17" creationId="{C13237C8-E62C-4F0D-A318-BD6FB6C2D138}"/>
          </ac:spMkLst>
        </pc:spChg>
        <pc:spChg chg="add del">
          <ac:chgData name="Guest User" userId="" providerId="Windows Live" clId="Web-{99B1C1EC-C75A-432F-87AE-7C846F6C53D4}" dt="2020-12-10T06:35:00.254" v="40"/>
          <ac:spMkLst>
            <pc:docMk/>
            <pc:sldMk cId="4078059923" sldId="266"/>
            <ac:spMk id="18" creationId="{BE5B028C-7535-45E5-9D2C-32C50D0E0E43}"/>
          </ac:spMkLst>
        </pc:spChg>
        <pc:spChg chg="add">
          <ac:chgData name="Guest User" userId="" providerId="Windows Live" clId="Web-{99B1C1EC-C75A-432F-87AE-7C846F6C53D4}" dt="2020-12-10T06:35:00.269" v="41"/>
          <ac:spMkLst>
            <pc:docMk/>
            <pc:sldMk cId="4078059923" sldId="266"/>
            <ac:spMk id="20" creationId="{19C9EAEA-39D0-4B0E-A0EB-51E7B26740B1}"/>
          </ac:spMkLst>
        </pc:spChg>
        <pc:grpChg chg="add">
          <ac:chgData name="Guest User" userId="" providerId="Windows Live" clId="Web-{99B1C1EC-C75A-432F-87AE-7C846F6C53D4}" dt="2020-12-10T06:35:00.269" v="41"/>
          <ac:grpSpMkLst>
            <pc:docMk/>
            <pc:sldMk cId="4078059923" sldId="266"/>
            <ac:grpSpMk id="9" creationId="{1DE889C7-FAD6-4397-98E2-05D503484459}"/>
          </ac:grpSpMkLst>
        </pc:grpChg>
        <pc:picChg chg="add mod ord modCrop">
          <ac:chgData name="Guest User" userId="" providerId="Windows Live" clId="Web-{99B1C1EC-C75A-432F-87AE-7C846F6C53D4}" dt="2020-12-10T06:35:00.269" v="41"/>
          <ac:picMkLst>
            <pc:docMk/>
            <pc:sldMk cId="4078059923" sldId="266"/>
            <ac:picMk id="5" creationId="{24804941-49E0-42CA-A306-123E5CC31E0B}"/>
          </ac:picMkLst>
        </pc:picChg>
        <pc:picChg chg="add del">
          <ac:chgData name="Guest User" userId="" providerId="Windows Live" clId="Web-{99B1C1EC-C75A-432F-87AE-7C846F6C53D4}" dt="2020-12-10T06:35:00.254" v="40"/>
          <ac:picMkLst>
            <pc:docMk/>
            <pc:sldMk cId="4078059923" sldId="266"/>
            <ac:picMk id="14" creationId="{B0DAC8FB-A162-44E3-A606-C855A03A5B09}"/>
          </ac:picMkLst>
        </pc:picChg>
      </pc:sldChg>
    </pc:docChg>
  </pc:docChgLst>
  <pc:docChgLst>
    <pc:chgData name="Guest User" providerId="Windows Live" clId="Web-{589E0C66-8A59-4DAD-8C45-89B1F56338BA}"/>
    <pc:docChg chg="modSld">
      <pc:chgData name="Guest User" userId="" providerId="Windows Live" clId="Web-{589E0C66-8A59-4DAD-8C45-89B1F56338BA}" dt="2020-12-10T08:04:58.888" v="26" actId="20577"/>
      <pc:docMkLst>
        <pc:docMk/>
      </pc:docMkLst>
      <pc:sldChg chg="modSp modTransition">
        <pc:chgData name="Guest User" userId="" providerId="Windows Live" clId="Web-{589E0C66-8A59-4DAD-8C45-89B1F56338BA}" dt="2020-12-10T06:41:04.687" v="19"/>
        <pc:sldMkLst>
          <pc:docMk/>
          <pc:sldMk cId="1393027387" sldId="257"/>
        </pc:sldMkLst>
        <pc:spChg chg="mod">
          <ac:chgData name="Guest User" userId="" providerId="Windows Live" clId="Web-{589E0C66-8A59-4DAD-8C45-89B1F56338BA}" dt="2020-12-10T06:35:44.778" v="18" actId="14100"/>
          <ac:spMkLst>
            <pc:docMk/>
            <pc:sldMk cId="1393027387" sldId="257"/>
            <ac:spMk id="2" creationId="{0BF81FBF-63EB-4A57-BBD5-446DD21A6021}"/>
          </ac:spMkLst>
        </pc:spChg>
      </pc:sldChg>
      <pc:sldChg chg="addSp delSp modSp mod modTransition setBg setClrOvrMap">
        <pc:chgData name="Guest User" userId="" providerId="Windows Live" clId="Web-{589E0C66-8A59-4DAD-8C45-89B1F56338BA}" dt="2020-12-10T06:56:24.108" v="25"/>
        <pc:sldMkLst>
          <pc:docMk/>
          <pc:sldMk cId="2500213236" sldId="259"/>
        </pc:sldMkLst>
        <pc:spChg chg="mod">
          <ac:chgData name="Guest User" userId="" providerId="Windows Live" clId="Web-{589E0C66-8A59-4DAD-8C45-89B1F56338BA}" dt="2020-12-10T06:56:24.108" v="25"/>
          <ac:spMkLst>
            <pc:docMk/>
            <pc:sldMk cId="2500213236" sldId="259"/>
            <ac:spMk id="4" creationId="{21C439C6-EA08-4CD4-AF4A-09AD8D3FB606}"/>
          </ac:spMkLst>
        </pc:spChg>
        <pc:spChg chg="add del">
          <ac:chgData name="Guest User" userId="" providerId="Windows Live" clId="Web-{589E0C66-8A59-4DAD-8C45-89B1F56338BA}" dt="2020-12-10T06:56:24.108" v="25"/>
          <ac:spMkLst>
            <pc:docMk/>
            <pc:sldMk cId="2500213236" sldId="259"/>
            <ac:spMk id="71" creationId="{2B566528-1B12-4246-9431-5C2D7D081168}"/>
          </ac:spMkLst>
        </pc:spChg>
        <pc:spChg chg="add del">
          <ac:chgData name="Guest User" userId="" providerId="Windows Live" clId="Web-{589E0C66-8A59-4DAD-8C45-89B1F56338BA}" dt="2020-12-10T06:56:24.108" v="25"/>
          <ac:spMkLst>
            <pc:docMk/>
            <pc:sldMk cId="2500213236" sldId="259"/>
            <ac:spMk id="77" creationId="{D3F51FEB-38FB-4F6C-9F7B-2F2AFAB65463}"/>
          </ac:spMkLst>
        </pc:spChg>
        <pc:spChg chg="add del">
          <ac:chgData name="Guest User" userId="" providerId="Windows Live" clId="Web-{589E0C66-8A59-4DAD-8C45-89B1F56338BA}" dt="2020-12-10T06:56:24.108" v="25"/>
          <ac:spMkLst>
            <pc:docMk/>
            <pc:sldMk cId="2500213236" sldId="259"/>
            <ac:spMk id="79" creationId="{1E547BA6-BAE0-43BB-A7CA-60F69CE252F0}"/>
          </ac:spMkLst>
        </pc:spChg>
        <pc:spChg chg="mod">
          <ac:chgData name="Guest User" userId="" providerId="Windows Live" clId="Web-{589E0C66-8A59-4DAD-8C45-89B1F56338BA}" dt="2020-12-10T06:56:24.108" v="25"/>
          <ac:spMkLst>
            <pc:docMk/>
            <pc:sldMk cId="2500213236" sldId="259"/>
            <ac:spMk id="320" creationId="{E2C76D04-AB15-4A1C-B677-473724DA21F8}"/>
          </ac:spMkLst>
        </pc:spChg>
        <pc:spChg chg="add del">
          <ac:chgData name="Guest User" userId="" providerId="Windows Live" clId="Web-{589E0C66-8A59-4DAD-8C45-89B1F56338BA}" dt="2020-12-10T06:56:24.108" v="24"/>
          <ac:spMkLst>
            <pc:docMk/>
            <pc:sldMk cId="2500213236" sldId="259"/>
            <ac:spMk id="324" creationId="{CF62D2A7-8207-488C-9F46-316BA81A16C8}"/>
          </ac:spMkLst>
        </pc:spChg>
        <pc:spChg chg="add">
          <ac:chgData name="Guest User" userId="" providerId="Windows Live" clId="Web-{589E0C66-8A59-4DAD-8C45-89B1F56338BA}" dt="2020-12-10T06:56:24.108" v="25"/>
          <ac:spMkLst>
            <pc:docMk/>
            <pc:sldMk cId="2500213236" sldId="259"/>
            <ac:spMk id="325" creationId="{CF62D2A7-8207-488C-9F46-316BA81A16C8}"/>
          </ac:spMkLst>
        </pc:spChg>
        <pc:grpChg chg="add del">
          <ac:chgData name="Guest User" userId="" providerId="Windows Live" clId="Web-{589E0C66-8A59-4DAD-8C45-89B1F56338BA}" dt="2020-12-10T06:56:24.108" v="25"/>
          <ac:grpSpMkLst>
            <pc:docMk/>
            <pc:sldMk cId="2500213236" sldId="259"/>
            <ac:grpSpMk id="73" creationId="{07EAA094-9CF6-4695-958A-33D9BCAA9474}"/>
          </ac:grpSpMkLst>
        </pc:grpChg>
        <pc:picChg chg="mod ord">
          <ac:chgData name="Guest User" userId="" providerId="Windows Live" clId="Web-{589E0C66-8A59-4DAD-8C45-89B1F56338BA}" dt="2020-12-10T06:56:24.108" v="25"/>
          <ac:picMkLst>
            <pc:docMk/>
            <pc:sldMk cId="2500213236" sldId="259"/>
            <ac:picMk id="322" creationId="{5EF32867-7C4D-4382-959E-70D6D92CAC2A}"/>
          </ac:picMkLst>
        </pc:picChg>
        <pc:cxnChg chg="add del">
          <ac:chgData name="Guest User" userId="" providerId="Windows Live" clId="Web-{589E0C66-8A59-4DAD-8C45-89B1F56338BA}" dt="2020-12-10T06:56:16.014" v="22"/>
          <ac:cxnSpMkLst>
            <pc:docMk/>
            <pc:sldMk cId="2500213236" sldId="259"/>
            <ac:cxnSpMk id="135" creationId="{A7F400EE-A8A5-48AF-B4D6-291B52C6F0B0}"/>
          </ac:cxnSpMkLst>
        </pc:cxnChg>
      </pc:sldChg>
      <pc:sldChg chg="modSp">
        <pc:chgData name="Guest User" userId="" providerId="Windows Live" clId="Web-{589E0C66-8A59-4DAD-8C45-89B1F56338BA}" dt="2020-12-10T06:35:24.591" v="17" actId="1076"/>
        <pc:sldMkLst>
          <pc:docMk/>
          <pc:sldMk cId="2724002617" sldId="263"/>
        </pc:sldMkLst>
        <pc:spChg chg="mod">
          <ac:chgData name="Guest User" userId="" providerId="Windows Live" clId="Web-{589E0C66-8A59-4DAD-8C45-89B1F56338BA}" dt="2020-12-10T06:35:21.684" v="16" actId="1076"/>
          <ac:spMkLst>
            <pc:docMk/>
            <pc:sldMk cId="2724002617" sldId="263"/>
            <ac:spMk id="2" creationId="{CE3A44FA-3D31-4AB3-9DAA-05887CFAC887}"/>
          </ac:spMkLst>
        </pc:spChg>
        <pc:spChg chg="mod">
          <ac:chgData name="Guest User" userId="" providerId="Windows Live" clId="Web-{589E0C66-8A59-4DAD-8C45-89B1F56338BA}" dt="2020-12-10T06:35:24.591" v="17" actId="1076"/>
          <ac:spMkLst>
            <pc:docMk/>
            <pc:sldMk cId="2724002617" sldId="263"/>
            <ac:spMk id="3" creationId="{765C5214-ECE3-4510-9509-881462CD860F}"/>
          </ac:spMkLst>
        </pc:spChg>
      </pc:sldChg>
      <pc:sldChg chg="modSp">
        <pc:chgData name="Guest User" userId="" providerId="Windows Live" clId="Web-{589E0C66-8A59-4DAD-8C45-89B1F56338BA}" dt="2020-12-10T08:04:58.888" v="26" actId="20577"/>
        <pc:sldMkLst>
          <pc:docMk/>
          <pc:sldMk cId="3644017615" sldId="269"/>
        </pc:sldMkLst>
        <pc:spChg chg="mod">
          <ac:chgData name="Guest User" userId="" providerId="Windows Live" clId="Web-{589E0C66-8A59-4DAD-8C45-89B1F56338BA}" dt="2020-12-10T08:04:58.888" v="26" actId="20577"/>
          <ac:spMkLst>
            <pc:docMk/>
            <pc:sldMk cId="3644017615" sldId="269"/>
            <ac:spMk id="3" creationId="{789540C7-1389-4716-BAAA-FCD70ABF5F29}"/>
          </ac:spMkLst>
        </pc:spChg>
      </pc:sldChg>
    </pc:docChg>
  </pc:docChgLst>
  <pc:docChgLst>
    <pc:chgData clId="Web-{4BDF27E9-F54B-4CEB-A520-2E3773884132}"/>
    <pc:docChg chg="modSld">
      <pc:chgData name="" userId="" providerId="" clId="Web-{4BDF27E9-F54B-4CEB-A520-2E3773884132}" dt="2020-12-10T06:06:11.347" v="2" actId="20577"/>
      <pc:docMkLst>
        <pc:docMk/>
      </pc:docMkLst>
      <pc:sldChg chg="modSp">
        <pc:chgData name="" userId="" providerId="" clId="Web-{4BDF27E9-F54B-4CEB-A520-2E3773884132}" dt="2020-12-10T06:06:08.441" v="0" actId="20577"/>
        <pc:sldMkLst>
          <pc:docMk/>
          <pc:sldMk cId="538336114" sldId="260"/>
        </pc:sldMkLst>
        <pc:spChg chg="mod">
          <ac:chgData name="" userId="" providerId="" clId="Web-{4BDF27E9-F54B-4CEB-A520-2E3773884132}" dt="2020-12-10T06:06:08.441" v="0" actId="20577"/>
          <ac:spMkLst>
            <pc:docMk/>
            <pc:sldMk cId="538336114" sldId="260"/>
            <ac:spMk id="2" creationId="{F81255D0-7DE9-42C9-83B6-C941C5D03912}"/>
          </ac:spMkLst>
        </pc:spChg>
      </pc:sldChg>
    </pc:docChg>
  </pc:docChgLst>
  <pc:docChgLst>
    <pc:chgData name="Guest User" providerId="Windows Live" clId="Web-{4BDF27E9-F54B-4CEB-A520-2E3773884132}"/>
    <pc:docChg chg="modSld">
      <pc:chgData name="Guest User" userId="" providerId="Windows Live" clId="Web-{4BDF27E9-F54B-4CEB-A520-2E3773884132}" dt="2020-12-10T07:14:45.479" v="408"/>
      <pc:docMkLst>
        <pc:docMk/>
      </pc:docMkLst>
      <pc:sldChg chg="modSp">
        <pc:chgData name="Guest User" userId="" providerId="Windows Live" clId="Web-{4BDF27E9-F54B-4CEB-A520-2E3773884132}" dt="2020-12-10T06:43:09.297" v="381" actId="20577"/>
        <pc:sldMkLst>
          <pc:docMk/>
          <pc:sldMk cId="1393027387" sldId="257"/>
        </pc:sldMkLst>
        <pc:spChg chg="mod">
          <ac:chgData name="Guest User" userId="" providerId="Windows Live" clId="Web-{4BDF27E9-F54B-4CEB-A520-2E3773884132}" dt="2020-12-10T06:43:09.297" v="381" actId="20577"/>
          <ac:spMkLst>
            <pc:docMk/>
            <pc:sldMk cId="1393027387" sldId="257"/>
            <ac:spMk id="3" creationId="{6F182122-DD0D-46BC-9C34-6050A6E996A9}"/>
          </ac:spMkLst>
        </pc:spChg>
      </pc:sldChg>
      <pc:sldChg chg="addSp delSp modSp mod setClrOvrMap">
        <pc:chgData name="Guest User" userId="" providerId="Windows Live" clId="Web-{4BDF27E9-F54B-4CEB-A520-2E3773884132}" dt="2020-12-10T07:14:45.479" v="408"/>
        <pc:sldMkLst>
          <pc:docMk/>
          <pc:sldMk cId="538336114" sldId="260"/>
        </pc:sldMkLst>
        <pc:spChg chg="mod ord">
          <ac:chgData name="Guest User" userId="" providerId="Windows Live" clId="Web-{4BDF27E9-F54B-4CEB-A520-2E3773884132}" dt="2020-12-10T07:09:24.228" v="400"/>
          <ac:spMkLst>
            <pc:docMk/>
            <pc:sldMk cId="538336114" sldId="260"/>
            <ac:spMk id="2" creationId="{F81255D0-7DE9-42C9-83B6-C941C5D03912}"/>
          </ac:spMkLst>
        </pc:spChg>
        <pc:spChg chg="mod">
          <ac:chgData name="Guest User" userId="" providerId="Windows Live" clId="Web-{4BDF27E9-F54B-4CEB-A520-2E3773884132}" dt="2020-12-10T06:13:23.334" v="322" actId="20577"/>
          <ac:spMkLst>
            <pc:docMk/>
            <pc:sldMk cId="538336114" sldId="260"/>
            <ac:spMk id="3" creationId="{B5083DC2-1012-4157-9C0A-E82F05331457}"/>
          </ac:spMkLst>
        </pc:spChg>
        <pc:spChg chg="add del">
          <ac:chgData name="Guest User" userId="" providerId="Windows Live" clId="Web-{4BDF27E9-F54B-4CEB-A520-2E3773884132}" dt="2020-12-10T07:14:45.479" v="408"/>
          <ac:spMkLst>
            <pc:docMk/>
            <pc:sldMk cId="538336114" sldId="260"/>
            <ac:spMk id="99" creationId="{201CC55D-ED54-4C5C-95E6-10947BD1103B}"/>
          </ac:spMkLst>
        </pc:spChg>
        <pc:spChg chg="add del">
          <ac:chgData name="Guest User" userId="" providerId="Windows Live" clId="Web-{4BDF27E9-F54B-4CEB-A520-2E3773884132}" dt="2020-12-10T07:14:45.479" v="408"/>
          <ac:spMkLst>
            <pc:docMk/>
            <pc:sldMk cId="538336114" sldId="260"/>
            <ac:spMk id="105" creationId="{3873B707-463F-40B0-8227-E8CC6C67EB25}"/>
          </ac:spMkLst>
        </pc:spChg>
        <pc:spChg chg="add del">
          <ac:chgData name="Guest User" userId="" providerId="Windows Live" clId="Web-{4BDF27E9-F54B-4CEB-A520-2E3773884132}" dt="2020-12-10T07:14:45.479" v="408"/>
          <ac:spMkLst>
            <pc:docMk/>
            <pc:sldMk cId="538336114" sldId="260"/>
            <ac:spMk id="107" creationId="{C13237C8-E62C-4F0D-A318-BD6FB6C2D138}"/>
          </ac:spMkLst>
        </pc:spChg>
        <pc:spChg chg="add del">
          <ac:chgData name="Guest User" userId="" providerId="Windows Live" clId="Web-{4BDF27E9-F54B-4CEB-A520-2E3773884132}" dt="2020-12-10T07:14:45.479" v="408"/>
          <ac:spMkLst>
            <pc:docMk/>
            <pc:sldMk cId="538336114" sldId="260"/>
            <ac:spMk id="109" creationId="{19C9EAEA-39D0-4B0E-A0EB-51E7B26740B1}"/>
          </ac:spMkLst>
        </pc:spChg>
        <pc:spChg chg="add del">
          <ac:chgData name="Guest User" userId="" providerId="Windows Live" clId="Web-{4BDF27E9-F54B-4CEB-A520-2E3773884132}" dt="2020-12-10T06:26:24.713" v="374"/>
          <ac:spMkLst>
            <pc:docMk/>
            <pc:sldMk cId="538336114" sldId="260"/>
            <ac:spMk id="122" creationId="{F56F5174-31D9-4DBB-AAB7-A1FD7BDB1352}"/>
          </ac:spMkLst>
        </pc:spChg>
        <pc:spChg chg="add del">
          <ac:chgData name="Guest User" userId="" providerId="Windows Live" clId="Web-{4BDF27E9-F54B-4CEB-A520-2E3773884132}" dt="2020-12-10T06:26:24.713" v="374"/>
          <ac:spMkLst>
            <pc:docMk/>
            <pc:sldMk cId="538336114" sldId="260"/>
            <ac:spMk id="126" creationId="{F9A95BEE-6BB1-4A28-A8E6-A34B2E42EF87}"/>
          </ac:spMkLst>
        </pc:spChg>
        <pc:spChg chg="add del">
          <ac:chgData name="Guest User" userId="" providerId="Windows Live" clId="Web-{4BDF27E9-F54B-4CEB-A520-2E3773884132}" dt="2020-12-10T06:34:30.466" v="376"/>
          <ac:spMkLst>
            <pc:docMk/>
            <pc:sldMk cId="538336114" sldId="260"/>
            <ac:spMk id="128" creationId="{E6995CE5-F890-4ABA-82A2-26507CE8D2A3}"/>
          </ac:spMkLst>
        </pc:spChg>
        <pc:spChg chg="del">
          <ac:chgData name="Guest User" userId="" providerId="Windows Live" clId="Web-{4BDF27E9-F54B-4CEB-A520-2E3773884132}" dt="2020-12-10T06:56:08.051" v="384"/>
          <ac:spMkLst>
            <pc:docMk/>
            <pc:sldMk cId="538336114" sldId="260"/>
            <ac:spMk id="134" creationId="{F56F5174-31D9-4DBB-AAB7-A1FD7BDB1352}"/>
          </ac:spMkLst>
        </pc:spChg>
        <pc:spChg chg="del">
          <ac:chgData name="Guest User" userId="" providerId="Windows Live" clId="Web-{4BDF27E9-F54B-4CEB-A520-2E3773884132}" dt="2020-12-10T06:56:08.051" v="384"/>
          <ac:spMkLst>
            <pc:docMk/>
            <pc:sldMk cId="538336114" sldId="260"/>
            <ac:spMk id="138" creationId="{F9A95BEE-6BB1-4A28-A8E6-A34B2E42EF87}"/>
          </ac:spMkLst>
        </pc:spChg>
        <pc:spChg chg="add">
          <ac:chgData name="Guest User" userId="" providerId="Windows Live" clId="Web-{4BDF27E9-F54B-4CEB-A520-2E3773884132}" dt="2020-12-10T07:14:45.479" v="408"/>
          <ac:spMkLst>
            <pc:docMk/>
            <pc:sldMk cId="538336114" sldId="260"/>
            <ac:spMk id="163" creationId="{201CC55D-ED54-4C5C-95E6-10947BD1103B}"/>
          </ac:spMkLst>
        </pc:spChg>
        <pc:spChg chg="add">
          <ac:chgData name="Guest User" userId="" providerId="Windows Live" clId="Web-{4BDF27E9-F54B-4CEB-A520-2E3773884132}" dt="2020-12-10T07:14:45.479" v="408"/>
          <ac:spMkLst>
            <pc:docMk/>
            <pc:sldMk cId="538336114" sldId="260"/>
            <ac:spMk id="169" creationId="{3873B707-463F-40B0-8227-E8CC6C67EB25}"/>
          </ac:spMkLst>
        </pc:spChg>
        <pc:spChg chg="add">
          <ac:chgData name="Guest User" userId="" providerId="Windows Live" clId="Web-{4BDF27E9-F54B-4CEB-A520-2E3773884132}" dt="2020-12-10T07:14:45.479" v="408"/>
          <ac:spMkLst>
            <pc:docMk/>
            <pc:sldMk cId="538336114" sldId="260"/>
            <ac:spMk id="171" creationId="{C13237C8-E62C-4F0D-A318-BD6FB6C2D138}"/>
          </ac:spMkLst>
        </pc:spChg>
        <pc:spChg chg="add">
          <ac:chgData name="Guest User" userId="" providerId="Windows Live" clId="Web-{4BDF27E9-F54B-4CEB-A520-2E3773884132}" dt="2020-12-10T07:14:45.479" v="408"/>
          <ac:spMkLst>
            <pc:docMk/>
            <pc:sldMk cId="538336114" sldId="260"/>
            <ac:spMk id="173" creationId="{19C9EAEA-39D0-4B0E-A0EB-51E7B26740B1}"/>
          </ac:spMkLst>
        </pc:spChg>
        <pc:spChg chg="mod">
          <ac:chgData name="Guest User" userId="" providerId="Windows Live" clId="Web-{4BDF27E9-F54B-4CEB-A520-2E3773884132}" dt="2020-12-10T07:09:24.228" v="400"/>
          <ac:spMkLst>
            <pc:docMk/>
            <pc:sldMk cId="538336114" sldId="260"/>
            <ac:spMk id="185" creationId="{8A202F90-0D9C-4E3C-97AE-C6810B6FA1C7}"/>
          </ac:spMkLst>
        </pc:spChg>
        <pc:spChg chg="add del">
          <ac:chgData name="Guest User" userId="" providerId="Windows Live" clId="Web-{4BDF27E9-F54B-4CEB-A520-2E3773884132}" dt="2020-12-10T06:26:24.541" v="373"/>
          <ac:spMkLst>
            <pc:docMk/>
            <pc:sldMk cId="538336114" sldId="260"/>
            <ac:spMk id="186" creationId="{F4C0B10B-D2C4-4A54-AFAD-3D27DF88BB37}"/>
          </ac:spMkLst>
        </pc:spChg>
        <pc:spChg chg="add del">
          <ac:chgData name="Guest User" userId="" providerId="Windows Live" clId="Web-{4BDF27E9-F54B-4CEB-A520-2E3773884132}" dt="2020-12-10T07:03:54.038" v="389"/>
          <ac:spMkLst>
            <pc:docMk/>
            <pc:sldMk cId="538336114" sldId="260"/>
            <ac:spMk id="195" creationId="{7A5F0580-5EE9-419F-96EE-B6529EF6E7D0}"/>
          </ac:spMkLst>
        </pc:spChg>
        <pc:spChg chg="add del">
          <ac:chgData name="Guest User" userId="" providerId="Windows Live" clId="Web-{4BDF27E9-F54B-4CEB-A520-2E3773884132}" dt="2020-12-10T06:34:30.466" v="376"/>
          <ac:spMkLst>
            <pc:docMk/>
            <pc:sldMk cId="538336114" sldId="260"/>
            <ac:spMk id="311" creationId="{117AB3D3-3C9C-4DED-809A-78734805B895}"/>
          </ac:spMkLst>
        </pc:spChg>
        <pc:spChg chg="add del">
          <ac:chgData name="Guest User" userId="" providerId="Windows Live" clId="Web-{4BDF27E9-F54B-4CEB-A520-2E3773884132}" dt="2020-12-10T06:34:30.466" v="376"/>
          <ac:spMkLst>
            <pc:docMk/>
            <pc:sldMk cId="538336114" sldId="260"/>
            <ac:spMk id="312" creationId="{3A9A4357-BD1D-4622-A4FE-766E6AB8DE84}"/>
          </ac:spMkLst>
        </pc:spChg>
        <pc:spChg chg="add del">
          <ac:chgData name="Guest User" userId="" providerId="Windows Live" clId="Web-{4BDF27E9-F54B-4CEB-A520-2E3773884132}" dt="2020-12-10T06:34:30.466" v="376"/>
          <ac:spMkLst>
            <pc:docMk/>
            <pc:sldMk cId="538336114" sldId="260"/>
            <ac:spMk id="313" creationId="{E659831F-0D9A-4C63-9EBB-8435B85A440F}"/>
          </ac:spMkLst>
        </pc:spChg>
        <pc:spChg chg="add del">
          <ac:chgData name="Guest User" userId="" providerId="Windows Live" clId="Web-{4BDF27E9-F54B-4CEB-A520-2E3773884132}" dt="2020-12-10T07:03:54.038" v="389"/>
          <ac:spMkLst>
            <pc:docMk/>
            <pc:sldMk cId="538336114" sldId="260"/>
            <ac:spMk id="314" creationId="{8FC9BE17-9A7B-462D-AE50-3D8777387304}"/>
          </ac:spMkLst>
        </pc:spChg>
        <pc:spChg chg="add">
          <ac:chgData name="Guest User" userId="" providerId="Windows Live" clId="Web-{4BDF27E9-F54B-4CEB-A520-2E3773884132}" dt="2020-12-10T06:34:30.466" v="376"/>
          <ac:spMkLst>
            <pc:docMk/>
            <pc:sldMk cId="538336114" sldId="260"/>
            <ac:spMk id="315" creationId="{9AA72BD9-2C5A-4EDC-931F-5AA08EACA0F3}"/>
          </ac:spMkLst>
        </pc:spChg>
        <pc:spChg chg="add">
          <ac:chgData name="Guest User" userId="" providerId="Windows Live" clId="Web-{4BDF27E9-F54B-4CEB-A520-2E3773884132}" dt="2020-12-10T06:34:30.466" v="376"/>
          <ac:spMkLst>
            <pc:docMk/>
            <pc:sldMk cId="538336114" sldId="260"/>
            <ac:spMk id="316" creationId="{DD3981AC-7B61-4947-BCF3-F7AA7FA385B9}"/>
          </ac:spMkLst>
        </pc:spChg>
        <pc:spChg chg="add">
          <ac:chgData name="Guest User" userId="" providerId="Windows Live" clId="Web-{4BDF27E9-F54B-4CEB-A520-2E3773884132}" dt="2020-12-10T06:34:30.466" v="376"/>
          <ac:spMkLst>
            <pc:docMk/>
            <pc:sldMk cId="538336114" sldId="260"/>
            <ac:spMk id="317" creationId="{55D4142C-5077-457F-A6AD-3FECFDB39685}"/>
          </ac:spMkLst>
        </pc:spChg>
        <pc:spChg chg="add del">
          <ac:chgData name="Guest User" userId="" providerId="Windows Live" clId="Web-{4BDF27E9-F54B-4CEB-A520-2E3773884132}" dt="2020-12-10T07:03:54.038" v="389"/>
          <ac:spMkLst>
            <pc:docMk/>
            <pc:sldMk cId="538336114" sldId="260"/>
            <ac:spMk id="318" creationId="{3EBE8569-6AEC-4B8C-8D53-2DE337CDBA65}"/>
          </ac:spMkLst>
        </pc:spChg>
        <pc:spChg chg="add del">
          <ac:chgData name="Guest User" userId="" providerId="Windows Live" clId="Web-{4BDF27E9-F54B-4CEB-A520-2E3773884132}" dt="2020-12-10T07:03:54.038" v="389"/>
          <ac:spMkLst>
            <pc:docMk/>
            <pc:sldMk cId="538336114" sldId="260"/>
            <ac:spMk id="319" creationId="{55D4142C-5077-457F-A6AD-3FECFDB39685}"/>
          </ac:spMkLst>
        </pc:spChg>
        <pc:spChg chg="add">
          <ac:chgData name="Guest User" userId="" providerId="Windows Live" clId="Web-{4BDF27E9-F54B-4CEB-A520-2E3773884132}" dt="2020-12-10T06:34:30.466" v="376"/>
          <ac:spMkLst>
            <pc:docMk/>
            <pc:sldMk cId="538336114" sldId="260"/>
            <ac:spMk id="321" creationId="{7A5F0580-5EE9-419F-96EE-B6529EF6E7D0}"/>
          </ac:spMkLst>
        </pc:spChg>
        <pc:spChg chg="add del">
          <ac:chgData name="Guest User" userId="" providerId="Windows Live" clId="Web-{4BDF27E9-F54B-4CEB-A520-2E3773884132}" dt="2020-12-10T07:09:24.228" v="400"/>
          <ac:spMkLst>
            <pc:docMk/>
            <pc:sldMk cId="538336114" sldId="260"/>
            <ac:spMk id="324" creationId="{F13C74B1-5B17-4795-BED0-7140497B445A}"/>
          </ac:spMkLst>
        </pc:spChg>
        <pc:spChg chg="add del">
          <ac:chgData name="Guest User" userId="" providerId="Windows Live" clId="Web-{4BDF27E9-F54B-4CEB-A520-2E3773884132}" dt="2020-12-10T07:09:24.228" v="400"/>
          <ac:spMkLst>
            <pc:docMk/>
            <pc:sldMk cId="538336114" sldId="260"/>
            <ac:spMk id="326" creationId="{D4974D33-8DC5-464E-8C6D-BE58F0669C17}"/>
          </ac:spMkLst>
        </pc:spChg>
        <pc:grpChg chg="add del">
          <ac:chgData name="Guest User" userId="" providerId="Windows Live" clId="Web-{4BDF27E9-F54B-4CEB-A520-2E3773884132}" dt="2020-12-10T07:14:45.479" v="408"/>
          <ac:grpSpMkLst>
            <pc:docMk/>
            <pc:sldMk cId="538336114" sldId="260"/>
            <ac:grpSpMk id="101" creationId="{1DE889C7-FAD6-4397-98E2-05D503484459}"/>
          </ac:grpSpMkLst>
        </pc:grpChg>
        <pc:grpChg chg="add">
          <ac:chgData name="Guest User" userId="" providerId="Windows Live" clId="Web-{4BDF27E9-F54B-4CEB-A520-2E3773884132}" dt="2020-12-10T07:14:45.479" v="408"/>
          <ac:grpSpMkLst>
            <pc:docMk/>
            <pc:sldMk cId="538336114" sldId="260"/>
            <ac:grpSpMk id="165" creationId="{1DE889C7-FAD6-4397-98E2-05D503484459}"/>
          </ac:grpSpMkLst>
        </pc:grpChg>
        <pc:grpChg chg="add del">
          <ac:chgData name="Guest User" userId="" providerId="Windows Live" clId="Web-{4BDF27E9-F54B-4CEB-A520-2E3773884132}" dt="2020-12-10T06:26:24.541" v="373"/>
          <ac:grpSpMkLst>
            <pc:docMk/>
            <pc:sldMk cId="538336114" sldId="260"/>
            <ac:grpSpMk id="188" creationId="{B6BADB90-C74B-40D6-86DC-503F65FCE8DC}"/>
          </ac:grpSpMkLst>
        </pc:grpChg>
        <pc:graphicFrameChg chg="mod ord modGraphic">
          <ac:chgData name="Guest User" userId="" providerId="Windows Live" clId="Web-{4BDF27E9-F54B-4CEB-A520-2E3773884132}" dt="2020-12-10T06:34:30.466" v="376"/>
          <ac:graphicFrameMkLst>
            <pc:docMk/>
            <pc:sldMk cId="538336114" sldId="260"/>
            <ac:graphicFrameMk id="5" creationId="{95A86460-D201-4211-9BBB-DBA49115DD34}"/>
          </ac:graphicFrameMkLst>
        </pc:graphicFrameChg>
        <pc:picChg chg="add del">
          <ac:chgData name="Guest User" userId="" providerId="Windows Live" clId="Web-{4BDF27E9-F54B-4CEB-A520-2E3773884132}" dt="2020-12-10T06:26:24.713" v="374"/>
          <ac:picMkLst>
            <pc:docMk/>
            <pc:sldMk cId="538336114" sldId="260"/>
            <ac:picMk id="124" creationId="{AE113210-7872-481A-ADE6-3A05CCAF5EB2}"/>
          </ac:picMkLst>
        </pc:picChg>
        <pc:picChg chg="del">
          <ac:chgData name="Guest User" userId="" providerId="Windows Live" clId="Web-{4BDF27E9-F54B-4CEB-A520-2E3773884132}" dt="2020-12-10T06:56:08.051" v="384"/>
          <ac:picMkLst>
            <pc:docMk/>
            <pc:sldMk cId="538336114" sldId="260"/>
            <ac:picMk id="136" creationId="{AE113210-7872-481A-ADE6-3A05CCAF5EB2}"/>
          </ac:picMkLst>
        </pc:picChg>
        <pc:picChg chg="add del mod ord">
          <ac:chgData name="Guest User" userId="" providerId="Windows Live" clId="Web-{4BDF27E9-F54B-4CEB-A520-2E3773884132}" dt="2020-12-10T07:08:13.805" v="390"/>
          <ac:picMkLst>
            <pc:docMk/>
            <pc:sldMk cId="538336114" sldId="260"/>
            <ac:picMk id="309" creationId="{EDD1F066-E6F8-4BCD-A8A9-F4F9D98E7A87}"/>
          </ac:picMkLst>
        </pc:picChg>
        <pc:picChg chg="add del mod">
          <ac:chgData name="Guest User" userId="" providerId="Windows Live" clId="Web-{4BDF27E9-F54B-4CEB-A520-2E3773884132}" dt="2020-12-10T07:08:32.384" v="392"/>
          <ac:picMkLst>
            <pc:docMk/>
            <pc:sldMk cId="538336114" sldId="260"/>
            <ac:picMk id="538" creationId="{7846CCF7-59A9-4C2B-9773-AFA61E716510}"/>
          </ac:picMkLst>
        </pc:picChg>
        <pc:picChg chg="add del mod">
          <ac:chgData name="Guest User" userId="" providerId="Windows Live" clId="Web-{4BDF27E9-F54B-4CEB-A520-2E3773884132}" dt="2020-12-10T07:13:58.042" v="401"/>
          <ac:picMkLst>
            <pc:docMk/>
            <pc:sldMk cId="538336114" sldId="260"/>
            <ac:picMk id="539" creationId="{CE301698-F8CB-44EA-80A2-B6D3AD0B3B8E}"/>
          </ac:picMkLst>
        </pc:picChg>
        <pc:picChg chg="add del mod">
          <ac:chgData name="Guest User" userId="" providerId="Windows Live" clId="Web-{4BDF27E9-F54B-4CEB-A520-2E3773884132}" dt="2020-12-10T07:14:18.229" v="403"/>
          <ac:picMkLst>
            <pc:docMk/>
            <pc:sldMk cId="538336114" sldId="260"/>
            <ac:picMk id="540" creationId="{58DEEB19-6718-4C9C-AC85-F43FC9EA3354}"/>
          </ac:picMkLst>
        </pc:picChg>
        <pc:picChg chg="add mod">
          <ac:chgData name="Guest User" userId="" providerId="Windows Live" clId="Web-{4BDF27E9-F54B-4CEB-A520-2E3773884132}" dt="2020-12-10T07:14:45.479" v="408"/>
          <ac:picMkLst>
            <pc:docMk/>
            <pc:sldMk cId="538336114" sldId="260"/>
            <ac:picMk id="541" creationId="{540B28E2-725B-4DD3-8AD6-60DDDC2FAB21}"/>
          </ac:picMkLst>
        </pc:picChg>
      </pc:sldChg>
    </pc:docChg>
  </pc:docChgLst>
  <pc:docChgLst>
    <pc:chgData name="shrishaa BM" userId="d21e1376f0cfca47" providerId="Windows Live" clId="Web-{6DCD44AE-8FBC-4F16-9C04-94BE70CEC9EE}"/>
    <pc:docChg chg="modSld">
      <pc:chgData name="shrishaa BM" userId="d21e1376f0cfca47" providerId="Windows Live" clId="Web-{6DCD44AE-8FBC-4F16-9C04-94BE70CEC9EE}" dt="2020-12-10T07:59:49.776" v="37"/>
      <pc:docMkLst>
        <pc:docMk/>
      </pc:docMkLst>
      <pc:sldChg chg="addSp delSp modSp">
        <pc:chgData name="shrishaa BM" userId="d21e1376f0cfca47" providerId="Windows Live" clId="Web-{6DCD44AE-8FBC-4F16-9C04-94BE70CEC9EE}" dt="2020-12-10T07:59:49.776" v="37"/>
        <pc:sldMkLst>
          <pc:docMk/>
          <pc:sldMk cId="3514287534" sldId="262"/>
        </pc:sldMkLst>
        <pc:spChg chg="mod">
          <ac:chgData name="shrishaa BM" userId="d21e1376f0cfca47" providerId="Windows Live" clId="Web-{6DCD44AE-8FBC-4F16-9C04-94BE70CEC9EE}" dt="2020-12-10T07:49:58.324" v="12" actId="20577"/>
          <ac:spMkLst>
            <pc:docMk/>
            <pc:sldMk cId="3514287534" sldId="262"/>
            <ac:spMk id="3" creationId="{A3F5A167-A2BB-41E3-AF49-05D59C349287}"/>
          </ac:spMkLst>
        </pc:spChg>
        <pc:picChg chg="add del">
          <ac:chgData name="shrishaa BM" userId="d21e1376f0cfca47" providerId="Windows Live" clId="Web-{6DCD44AE-8FBC-4F16-9C04-94BE70CEC9EE}" dt="2020-12-10T07:59:49.776" v="37"/>
          <ac:picMkLst>
            <pc:docMk/>
            <pc:sldMk cId="3514287534" sldId="262"/>
            <ac:picMk id="4" creationId="{1D73D01B-0EEA-4B2D-B1FF-D36C5ACE465A}"/>
          </ac:picMkLst>
        </pc:picChg>
        <pc:picChg chg="add del mod">
          <ac:chgData name="shrishaa BM" userId="d21e1376f0cfca47" providerId="Windows Live" clId="Web-{6DCD44AE-8FBC-4F16-9C04-94BE70CEC9EE}" dt="2020-12-10T07:58:36.602" v="20"/>
          <ac:picMkLst>
            <pc:docMk/>
            <pc:sldMk cId="3514287534" sldId="262"/>
            <ac:picMk id="5" creationId="{FB120FB0-E27E-423C-9E62-38194E07A9C6}"/>
          </ac:picMkLst>
        </pc:picChg>
        <pc:picChg chg="add mod">
          <ac:chgData name="shrishaa BM" userId="d21e1376f0cfca47" providerId="Windows Live" clId="Web-{6DCD44AE-8FBC-4F16-9C04-94BE70CEC9EE}" dt="2020-12-10T07:59:47.448" v="36" actId="1076"/>
          <ac:picMkLst>
            <pc:docMk/>
            <pc:sldMk cId="3514287534" sldId="262"/>
            <ac:picMk id="6" creationId="{9B109386-CC7A-4343-AF55-48CD404AD6DD}"/>
          </ac:picMkLst>
        </pc:picChg>
      </pc:sldChg>
    </pc:docChg>
  </pc:docChgLst>
  <pc:docChgLst>
    <pc:chgData name="Guest User" providerId="Windows Live" clId="Web-{168274DD-A1E6-4128-A8EF-FB1D60EEC373}"/>
    <pc:docChg chg="addSld delSld modSld">
      <pc:chgData name="Guest User" userId="" providerId="Windows Live" clId="Web-{168274DD-A1E6-4128-A8EF-FB1D60EEC373}" dt="2020-12-10T07:00:56.928" v="1140"/>
      <pc:docMkLst>
        <pc:docMk/>
      </pc:docMkLst>
      <pc:sldChg chg="modSp">
        <pc:chgData name="Guest User" userId="" providerId="Windows Live" clId="Web-{168274DD-A1E6-4128-A8EF-FB1D60EEC373}" dt="2020-12-10T06:02:04.134" v="3" actId="20577"/>
        <pc:sldMkLst>
          <pc:docMk/>
          <pc:sldMk cId="3879346322" sldId="256"/>
        </pc:sldMkLst>
        <pc:spChg chg="mod">
          <ac:chgData name="Guest User" userId="" providerId="Windows Live" clId="Web-{168274DD-A1E6-4128-A8EF-FB1D60EEC373}" dt="2020-12-10T06:02:04.134" v="3" actId="20577"/>
          <ac:spMkLst>
            <pc:docMk/>
            <pc:sldMk cId="3879346322" sldId="256"/>
            <ac:spMk id="2" creationId="{00000000-0000-0000-0000-000000000000}"/>
          </ac:spMkLst>
        </pc:spChg>
      </pc:sldChg>
      <pc:sldChg chg="addSp delSp modSp new">
        <pc:chgData name="Guest User" userId="" providerId="Windows Live" clId="Web-{168274DD-A1E6-4128-A8EF-FB1D60EEC373}" dt="2020-12-10T07:00:56.928" v="1140"/>
        <pc:sldMkLst>
          <pc:docMk/>
          <pc:sldMk cId="2724002617" sldId="263"/>
        </pc:sldMkLst>
        <pc:spChg chg="mod">
          <ac:chgData name="Guest User" userId="" providerId="Windows Live" clId="Web-{168274DD-A1E6-4128-A8EF-FB1D60EEC373}" dt="2020-12-10T06:56:01.302" v="1088"/>
          <ac:spMkLst>
            <pc:docMk/>
            <pc:sldMk cId="2724002617" sldId="263"/>
            <ac:spMk id="2" creationId="{CE3A44FA-3D31-4AB3-9DAA-05887CFAC887}"/>
          </ac:spMkLst>
        </pc:spChg>
        <pc:spChg chg="mod">
          <ac:chgData name="Guest User" userId="" providerId="Windows Live" clId="Web-{168274DD-A1E6-4128-A8EF-FB1D60EEC373}" dt="2020-12-10T06:56:26.161" v="1093" actId="14100"/>
          <ac:spMkLst>
            <pc:docMk/>
            <pc:sldMk cId="2724002617" sldId="263"/>
            <ac:spMk id="3" creationId="{765C5214-ECE3-4510-9509-881462CD860F}"/>
          </ac:spMkLst>
        </pc:spChg>
        <pc:spChg chg="add mod">
          <ac:chgData name="Guest User" userId="" providerId="Windows Live" clId="Web-{168274DD-A1E6-4128-A8EF-FB1D60EEC373}" dt="2020-12-10T06:54:05.848" v="1076" actId="1076"/>
          <ac:spMkLst>
            <pc:docMk/>
            <pc:sldMk cId="2724002617" sldId="263"/>
            <ac:spMk id="5" creationId="{09675B98-B70A-425F-9380-58C9A2382490}"/>
          </ac:spMkLst>
        </pc:spChg>
        <pc:spChg chg="add del">
          <ac:chgData name="Guest User" userId="" providerId="Windows Live" clId="Web-{168274DD-A1E6-4128-A8EF-FB1D60EEC373}" dt="2020-12-10T06:58:09.412" v="1136"/>
          <ac:spMkLst>
            <pc:docMk/>
            <pc:sldMk cId="2724002617" sldId="263"/>
            <ac:spMk id="7" creationId="{484F72BF-5ED4-4002-AFF9-E37058D27AB2}"/>
          </ac:spMkLst>
        </pc:spChg>
        <pc:spChg chg="add del mod">
          <ac:chgData name="Guest User" userId="" providerId="Windows Live" clId="Web-{168274DD-A1E6-4128-A8EF-FB1D60EEC373}" dt="2020-12-10T07:00:56.928" v="1140"/>
          <ac:spMkLst>
            <pc:docMk/>
            <pc:sldMk cId="2724002617" sldId="263"/>
            <ac:spMk id="9" creationId="{8A7C7ADE-8D8E-45EC-B9CA-3579A7759CCC}"/>
          </ac:spMkLst>
        </pc:spChg>
        <pc:spChg chg="add del">
          <ac:chgData name="Guest User" userId="" providerId="Windows Live" clId="Web-{168274DD-A1E6-4128-A8EF-FB1D60EEC373}" dt="2020-12-10T06:56:01.302" v="1088"/>
          <ac:spMkLst>
            <pc:docMk/>
            <pc:sldMk cId="2724002617" sldId="263"/>
            <ac:spMk id="34" creationId="{201CC55D-ED54-4C5C-95E6-10947BD1103B}"/>
          </ac:spMkLst>
        </pc:spChg>
        <pc:spChg chg="add del">
          <ac:chgData name="Guest User" userId="" providerId="Windows Live" clId="Web-{168274DD-A1E6-4128-A8EF-FB1D60EEC373}" dt="2020-12-10T06:56:01.302" v="1088"/>
          <ac:spMkLst>
            <pc:docMk/>
            <pc:sldMk cId="2724002617" sldId="263"/>
            <ac:spMk id="40" creationId="{3873B707-463F-40B0-8227-E8CC6C67EB25}"/>
          </ac:spMkLst>
        </pc:spChg>
        <pc:spChg chg="add del">
          <ac:chgData name="Guest User" userId="" providerId="Windows Live" clId="Web-{168274DD-A1E6-4128-A8EF-FB1D60EEC373}" dt="2020-12-10T06:56:01.302" v="1088"/>
          <ac:spMkLst>
            <pc:docMk/>
            <pc:sldMk cId="2724002617" sldId="263"/>
            <ac:spMk id="42" creationId="{C13237C8-E62C-4F0D-A318-BD6FB6C2D138}"/>
          </ac:spMkLst>
        </pc:spChg>
        <pc:spChg chg="add del">
          <ac:chgData name="Guest User" userId="" providerId="Windows Live" clId="Web-{168274DD-A1E6-4128-A8EF-FB1D60EEC373}" dt="2020-12-10T06:56:01.302" v="1088"/>
          <ac:spMkLst>
            <pc:docMk/>
            <pc:sldMk cId="2724002617" sldId="263"/>
            <ac:spMk id="44" creationId="{19C9EAEA-39D0-4B0E-A0EB-51E7B26740B1}"/>
          </ac:spMkLst>
        </pc:spChg>
        <pc:spChg chg="add">
          <ac:chgData name="Guest User" userId="" providerId="Windows Live" clId="Web-{168274DD-A1E6-4128-A8EF-FB1D60EEC373}" dt="2020-12-10T06:56:01.302" v="1088"/>
          <ac:spMkLst>
            <pc:docMk/>
            <pc:sldMk cId="2724002617" sldId="263"/>
            <ac:spMk id="49" creationId="{45D37F4E-DDB4-456B-97E0-9937730A039F}"/>
          </ac:spMkLst>
        </pc:spChg>
        <pc:spChg chg="add">
          <ac:chgData name="Guest User" userId="" providerId="Windows Live" clId="Web-{168274DD-A1E6-4128-A8EF-FB1D60EEC373}" dt="2020-12-10T06:56:01.302" v="1088"/>
          <ac:spMkLst>
            <pc:docMk/>
            <pc:sldMk cId="2724002617" sldId="263"/>
            <ac:spMk id="51" creationId="{B2DD41CD-8F47-4F56-AD12-4E2FF7696987}"/>
          </ac:spMkLst>
        </pc:spChg>
        <pc:grpChg chg="add del">
          <ac:chgData name="Guest User" userId="" providerId="Windows Live" clId="Web-{168274DD-A1E6-4128-A8EF-FB1D60EEC373}" dt="2020-12-10T06:56:01.302" v="1088"/>
          <ac:grpSpMkLst>
            <pc:docMk/>
            <pc:sldMk cId="2724002617" sldId="263"/>
            <ac:grpSpMk id="36" creationId="{1DE889C7-FAD6-4397-98E2-05D503484459}"/>
          </ac:grpSpMkLst>
        </pc:grpChg>
        <pc:picChg chg="add del mod">
          <ac:chgData name="Guest User" userId="" providerId="Windows Live" clId="Web-{168274DD-A1E6-4128-A8EF-FB1D60EEC373}" dt="2020-12-10T06:55:19.723" v="1078"/>
          <ac:picMkLst>
            <pc:docMk/>
            <pc:sldMk cId="2724002617" sldId="263"/>
            <ac:picMk id="4" creationId="{312821FF-1150-4023-9150-9314D6210C71}"/>
          </ac:picMkLst>
        </pc:picChg>
        <pc:picChg chg="del">
          <ac:chgData name="Guest User" userId="" providerId="Windows Live" clId="Web-{168274DD-A1E6-4128-A8EF-FB1D60EEC373}" dt="2020-12-10T06:17:31.047" v="986"/>
          <ac:picMkLst>
            <pc:docMk/>
            <pc:sldMk cId="2724002617" sldId="263"/>
            <ac:picMk id="5" creationId="{37AA878E-BBBA-4AF8-A4FF-24DE3BAACA80}"/>
          </ac:picMkLst>
        </pc:picChg>
        <pc:picChg chg="add mod">
          <ac:chgData name="Guest User" userId="" providerId="Windows Live" clId="Web-{168274DD-A1E6-4128-A8EF-FB1D60EEC373}" dt="2020-12-10T06:56:23.802" v="1092" actId="14100"/>
          <ac:picMkLst>
            <pc:docMk/>
            <pc:sldMk cId="2724002617" sldId="263"/>
            <ac:picMk id="6" creationId="{16AF9A31-13DD-4A40-8D4E-36A475968A4E}"/>
          </ac:picMkLst>
        </pc:picChg>
        <pc:picChg chg="del">
          <ac:chgData name="Guest User" userId="" providerId="Windows Live" clId="Web-{168274DD-A1E6-4128-A8EF-FB1D60EEC373}" dt="2020-12-10T06:49:17.612" v="1014"/>
          <ac:picMkLst>
            <pc:docMk/>
            <pc:sldMk cId="2724002617" sldId="263"/>
            <ac:picMk id="8" creationId="{4C544F6C-52AE-4F47-A7D8-A69BFB0202C4}"/>
          </ac:picMkLst>
        </pc:picChg>
        <pc:picChg chg="del">
          <ac:chgData name="Guest User" userId="" providerId="Windows Live" clId="Web-{168274DD-A1E6-4128-A8EF-FB1D60EEC373}" dt="2020-12-10T06:55:31.286" v="1082"/>
          <ac:picMkLst>
            <pc:docMk/>
            <pc:sldMk cId="2724002617" sldId="263"/>
            <ac:picMk id="29" creationId="{54DDEBDD-D8BD-41A6-8A0D-B00E3768B0F9}"/>
          </ac:picMkLst>
        </pc:picChg>
      </pc:sldChg>
      <pc:sldChg chg="delSp modSp new del">
        <pc:chgData name="Guest User" userId="" providerId="Windows Live" clId="Web-{168274DD-A1E6-4128-A8EF-FB1D60EEC373}" dt="2020-12-10T06:09:46.200" v="128"/>
        <pc:sldMkLst>
          <pc:docMk/>
          <pc:sldMk cId="3144827770" sldId="263"/>
        </pc:sldMkLst>
        <pc:spChg chg="del">
          <ac:chgData name="Guest User" userId="" providerId="Windows Live" clId="Web-{168274DD-A1E6-4128-A8EF-FB1D60EEC373}" dt="2020-12-10T06:08:31.480" v="6"/>
          <ac:spMkLst>
            <pc:docMk/>
            <pc:sldMk cId="3144827770" sldId="263"/>
            <ac:spMk id="2" creationId="{1ED5E09E-6320-47CC-852A-B8546C7B41FF}"/>
          </ac:spMkLst>
        </pc:spChg>
        <pc:spChg chg="mod">
          <ac:chgData name="Guest User" userId="" providerId="Windows Live" clId="Web-{168274DD-A1E6-4128-A8EF-FB1D60EEC373}" dt="2020-12-10T06:09:16.793" v="127" actId="1076"/>
          <ac:spMkLst>
            <pc:docMk/>
            <pc:sldMk cId="3144827770" sldId="263"/>
            <ac:spMk id="3" creationId="{7D2105AD-10E6-410A-8A0E-667499D9278B}"/>
          </ac:spMkLst>
        </pc:spChg>
      </pc:sldChg>
    </pc:docChg>
  </pc:docChgLst>
  <pc:docChgLst>
    <pc:chgData name="Abhinav Hebbar" userId="dce9666c42116af2" providerId="Windows Live" clId="Web-{5D25D341-BEF5-4EC6-9BAE-8BD4104BFED2}"/>
    <pc:docChg chg="addSld modSld">
      <pc:chgData name="Abhinav Hebbar" userId="dce9666c42116af2" providerId="Windows Live" clId="Web-{5D25D341-BEF5-4EC6-9BAE-8BD4104BFED2}" dt="2020-12-10T07:30:01.221" v="82"/>
      <pc:docMkLst>
        <pc:docMk/>
      </pc:docMkLst>
      <pc:sldChg chg="addSp delSp modSp new mod setBg setClrOvrMap">
        <pc:chgData name="Abhinav Hebbar" userId="dce9666c42116af2" providerId="Windows Live" clId="Web-{5D25D341-BEF5-4EC6-9BAE-8BD4104BFED2}" dt="2020-12-10T07:30:01.221" v="82"/>
        <pc:sldMkLst>
          <pc:docMk/>
          <pc:sldMk cId="1340839377" sldId="267"/>
        </pc:sldMkLst>
        <pc:spChg chg="mod">
          <ac:chgData name="Abhinav Hebbar" userId="dce9666c42116af2" providerId="Windows Live" clId="Web-{5D25D341-BEF5-4EC6-9BAE-8BD4104BFED2}" dt="2020-12-10T07:30:01.221" v="82"/>
          <ac:spMkLst>
            <pc:docMk/>
            <pc:sldMk cId="1340839377" sldId="267"/>
            <ac:spMk id="2" creationId="{92DDA58F-707B-4479-BA80-63F3D148A42D}"/>
          </ac:spMkLst>
        </pc:spChg>
        <pc:spChg chg="mod">
          <ac:chgData name="Abhinav Hebbar" userId="dce9666c42116af2" providerId="Windows Live" clId="Web-{5D25D341-BEF5-4EC6-9BAE-8BD4104BFED2}" dt="2020-12-10T07:30:01.221" v="82"/>
          <ac:spMkLst>
            <pc:docMk/>
            <pc:sldMk cId="1340839377" sldId="267"/>
            <ac:spMk id="4" creationId="{1560A89D-60A4-4B27-9481-BDEB62601C66}"/>
          </ac:spMkLst>
        </pc:spChg>
        <pc:spChg chg="del">
          <ac:chgData name="Abhinav Hebbar" userId="dce9666c42116af2" providerId="Windows Live" clId="Web-{5D25D341-BEF5-4EC6-9BAE-8BD4104BFED2}" dt="2020-12-10T07:27:00.920" v="81"/>
          <ac:spMkLst>
            <pc:docMk/>
            <pc:sldMk cId="1340839377" sldId="267"/>
            <ac:spMk id="9" creationId="{327D73B4-9F5C-4A64-A179-51B9500CB8B5}"/>
          </ac:spMkLst>
        </pc:spChg>
        <pc:spChg chg="del">
          <ac:chgData name="Abhinav Hebbar" userId="dce9666c42116af2" providerId="Windows Live" clId="Web-{5D25D341-BEF5-4EC6-9BAE-8BD4104BFED2}" dt="2020-12-10T07:27:00.920" v="81"/>
          <ac:spMkLst>
            <pc:docMk/>
            <pc:sldMk cId="1340839377" sldId="267"/>
            <ac:spMk id="11" creationId="{C1F06963-6374-4B48-844F-071A9BAAAE02}"/>
          </ac:spMkLst>
        </pc:spChg>
        <pc:spChg chg="del">
          <ac:chgData name="Abhinav Hebbar" userId="dce9666c42116af2" providerId="Windows Live" clId="Web-{5D25D341-BEF5-4EC6-9BAE-8BD4104BFED2}" dt="2020-12-10T07:27:00.920" v="81"/>
          <ac:spMkLst>
            <pc:docMk/>
            <pc:sldMk cId="1340839377" sldId="267"/>
            <ac:spMk id="13" creationId="{6CB927A4-E432-4310-9CD5-E89FF5063179}"/>
          </ac:spMkLst>
        </pc:spChg>
        <pc:spChg chg="del">
          <ac:chgData name="Abhinav Hebbar" userId="dce9666c42116af2" providerId="Windows Live" clId="Web-{5D25D341-BEF5-4EC6-9BAE-8BD4104BFED2}" dt="2020-12-10T07:27:00.920" v="81"/>
          <ac:spMkLst>
            <pc:docMk/>
            <pc:sldMk cId="1340839377" sldId="267"/>
            <ac:spMk id="15" creationId="{1453BF6C-B012-48B7-B4E8-6D7AC7C27D02}"/>
          </ac:spMkLst>
        </pc:spChg>
        <pc:spChg chg="del">
          <ac:chgData name="Abhinav Hebbar" userId="dce9666c42116af2" providerId="Windows Live" clId="Web-{5D25D341-BEF5-4EC6-9BAE-8BD4104BFED2}" dt="2020-12-10T07:27:00.920" v="81"/>
          <ac:spMkLst>
            <pc:docMk/>
            <pc:sldMk cId="1340839377" sldId="267"/>
            <ac:spMk id="17" creationId="{E3020543-B24B-4EC4-8FFC-8DD88EEA91A8}"/>
          </ac:spMkLst>
        </pc:spChg>
        <pc:spChg chg="add del">
          <ac:chgData name="Abhinav Hebbar" userId="dce9666c42116af2" providerId="Windows Live" clId="Web-{5D25D341-BEF5-4EC6-9BAE-8BD4104BFED2}" dt="2020-12-10T07:30:01.221" v="82"/>
          <ac:spMkLst>
            <pc:docMk/>
            <pc:sldMk cId="1340839377" sldId="267"/>
            <ac:spMk id="24" creationId="{0D7B6173-1D58-48E2-83CF-37350F315F75}"/>
          </ac:spMkLst>
        </pc:spChg>
        <pc:spChg chg="add del">
          <ac:chgData name="Abhinav Hebbar" userId="dce9666c42116af2" providerId="Windows Live" clId="Web-{5D25D341-BEF5-4EC6-9BAE-8BD4104BFED2}" dt="2020-12-10T07:30:01.221" v="82"/>
          <ac:spMkLst>
            <pc:docMk/>
            <pc:sldMk cId="1340839377" sldId="267"/>
            <ac:spMk id="26" creationId="{8B068B58-6F94-4AFF-A8A7-18573884D6CD}"/>
          </ac:spMkLst>
        </pc:spChg>
        <pc:spChg chg="add del">
          <ac:chgData name="Abhinav Hebbar" userId="dce9666c42116af2" providerId="Windows Live" clId="Web-{5D25D341-BEF5-4EC6-9BAE-8BD4104BFED2}" dt="2020-12-10T07:30:01.221" v="82"/>
          <ac:spMkLst>
            <pc:docMk/>
            <pc:sldMk cId="1340839377" sldId="267"/>
            <ac:spMk id="30" creationId="{21BDEC81-16A7-4451-B893-C15000083B77}"/>
          </ac:spMkLst>
        </pc:spChg>
        <pc:spChg chg="add del">
          <ac:chgData name="Abhinav Hebbar" userId="dce9666c42116af2" providerId="Windows Live" clId="Web-{5D25D341-BEF5-4EC6-9BAE-8BD4104BFED2}" dt="2020-12-10T07:30:01.221" v="82"/>
          <ac:spMkLst>
            <pc:docMk/>
            <pc:sldMk cId="1340839377" sldId="267"/>
            <ac:spMk id="32" creationId="{BE5B028C-7535-45E5-9D2C-32C50D0E0E43}"/>
          </ac:spMkLst>
        </pc:spChg>
        <pc:spChg chg="add">
          <ac:chgData name="Abhinav Hebbar" userId="dce9666c42116af2" providerId="Windows Live" clId="Web-{5D25D341-BEF5-4EC6-9BAE-8BD4104BFED2}" dt="2020-12-10T07:30:01.221" v="82"/>
          <ac:spMkLst>
            <pc:docMk/>
            <pc:sldMk cId="1340839377" sldId="267"/>
            <ac:spMk id="37" creationId="{9B76D444-2756-434F-AE61-96D69830C13E}"/>
          </ac:spMkLst>
        </pc:spChg>
        <pc:picChg chg="add mod">
          <ac:chgData name="Abhinav Hebbar" userId="dce9666c42116af2" providerId="Windows Live" clId="Web-{5D25D341-BEF5-4EC6-9BAE-8BD4104BFED2}" dt="2020-12-10T07:30:01.221" v="82"/>
          <ac:picMkLst>
            <pc:docMk/>
            <pc:sldMk cId="1340839377" sldId="267"/>
            <ac:picMk id="5" creationId="{399B1C42-635C-4135-93F3-9DBA9C0439E8}"/>
          </ac:picMkLst>
        </pc:picChg>
        <pc:picChg chg="add del">
          <ac:chgData name="Abhinav Hebbar" userId="dce9666c42116af2" providerId="Windows Live" clId="Web-{5D25D341-BEF5-4EC6-9BAE-8BD4104BFED2}" dt="2020-12-10T07:30:01.221" v="82"/>
          <ac:picMkLst>
            <pc:docMk/>
            <pc:sldMk cId="1340839377" sldId="267"/>
            <ac:picMk id="28" creationId="{B0DAC8FB-A162-44E3-A606-C855A03A5B09}"/>
          </ac:picMkLst>
        </pc:picChg>
        <pc:cxnChg chg="del">
          <ac:chgData name="Abhinav Hebbar" userId="dce9666c42116af2" providerId="Windows Live" clId="Web-{5D25D341-BEF5-4EC6-9BAE-8BD4104BFED2}" dt="2020-12-10T07:27:00.920" v="81"/>
          <ac:cxnSpMkLst>
            <pc:docMk/>
            <pc:sldMk cId="1340839377" sldId="267"/>
            <ac:cxnSpMk id="19" creationId="{C49DA8F6-BCC1-4447-B54C-57856834B94B}"/>
          </ac:cxnSpMkLst>
        </pc:cxnChg>
        <pc:cxnChg chg="add">
          <ac:chgData name="Abhinav Hebbar" userId="dce9666c42116af2" providerId="Windows Live" clId="Web-{5D25D341-BEF5-4EC6-9BAE-8BD4104BFED2}" dt="2020-12-10T07:30:01.221" v="82"/>
          <ac:cxnSpMkLst>
            <pc:docMk/>
            <pc:sldMk cId="1340839377" sldId="267"/>
            <ac:cxnSpMk id="39" creationId="{CF8F36E2-BBE5-43FE-822F-AD8CAE08C071}"/>
          </ac:cxnSpMkLst>
        </pc:cxnChg>
      </pc:sldChg>
    </pc:docChg>
  </pc:docChgLst>
  <pc:docChgLst>
    <pc:chgData name="Guest User" userId="0779323093ec7d52" providerId="Windows Live" clId="Web-{DCCD30A4-F0D3-4FB8-BCFF-608F2600EA37}"/>
    <pc:docChg chg="addSld modSld addMainMaster delMainMaster">
      <pc:chgData name="Guest User" userId="0779323093ec7d52" providerId="Windows Live" clId="Web-{DCCD30A4-F0D3-4FB8-BCFF-608F2600EA37}" dt="2020-12-10T07:11:41.805" v="173" actId="1076"/>
      <pc:docMkLst>
        <pc:docMk/>
      </pc:docMkLst>
      <pc:sldChg chg="delSp modSp mod modClrScheme delDesignElem chgLayout">
        <pc:chgData name="Guest User" userId="0779323093ec7d52" providerId="Windows Live" clId="Web-{DCCD30A4-F0D3-4FB8-BCFF-608F2600EA37}" dt="2020-12-10T06:18:18.941" v="111"/>
        <pc:sldMkLst>
          <pc:docMk/>
          <pc:sldMk cId="1393027387" sldId="257"/>
        </pc:sldMkLst>
        <pc:spChg chg="mod ord">
          <ac:chgData name="Guest User" userId="0779323093ec7d52" providerId="Windows Live" clId="Web-{DCCD30A4-F0D3-4FB8-BCFF-608F2600EA37}" dt="2020-12-10T06:18:18.941" v="111"/>
          <ac:spMkLst>
            <pc:docMk/>
            <pc:sldMk cId="1393027387" sldId="257"/>
            <ac:spMk id="2" creationId="{0BF81FBF-63EB-4A57-BBD5-446DD21A6021}"/>
          </ac:spMkLst>
        </pc:spChg>
        <pc:spChg chg="mod ord">
          <ac:chgData name="Guest User" userId="0779323093ec7d52" providerId="Windows Live" clId="Web-{DCCD30A4-F0D3-4FB8-BCFF-608F2600EA37}" dt="2020-12-10T06:18:18.941" v="111"/>
          <ac:spMkLst>
            <pc:docMk/>
            <pc:sldMk cId="1393027387" sldId="257"/>
            <ac:spMk id="3" creationId="{6F182122-DD0D-46BC-9C34-6050A6E996A9}"/>
          </ac:spMkLst>
        </pc:spChg>
        <pc:spChg chg="del">
          <ac:chgData name="Guest User" userId="0779323093ec7d52" providerId="Windows Live" clId="Web-{DCCD30A4-F0D3-4FB8-BCFF-608F2600EA37}" dt="2020-12-10T06:18:18.941" v="111"/>
          <ac:spMkLst>
            <pc:docMk/>
            <pc:sldMk cId="1393027387" sldId="257"/>
            <ac:spMk id="8" creationId="{FA2E39B7-17D8-4009-A8BA-9E8D8EC1B4C9}"/>
          </ac:spMkLst>
        </pc:spChg>
        <pc:spChg chg="del">
          <ac:chgData name="Guest User" userId="0779323093ec7d52" providerId="Windows Live" clId="Web-{DCCD30A4-F0D3-4FB8-BCFF-608F2600EA37}" dt="2020-12-10T06:18:18.941" v="111"/>
          <ac:spMkLst>
            <pc:docMk/>
            <pc:sldMk cId="1393027387" sldId="257"/>
            <ac:spMk id="10" creationId="{967EEEC4-6120-428D-8FB5-916920AECC74}"/>
          </ac:spMkLst>
        </pc:spChg>
      </pc:sldChg>
      <pc:sldChg chg="addSp modSp new">
        <pc:chgData name="Guest User" userId="0779323093ec7d52" providerId="Windows Live" clId="Web-{DCCD30A4-F0D3-4FB8-BCFF-608F2600EA37}" dt="2020-12-10T06:09:44.704" v="34" actId="20577"/>
        <pc:sldMkLst>
          <pc:docMk/>
          <pc:sldMk cId="3522490581" sldId="258"/>
        </pc:sldMkLst>
        <pc:spChg chg="add mod">
          <ac:chgData name="Guest User" userId="0779323093ec7d52" providerId="Windows Live" clId="Web-{DCCD30A4-F0D3-4FB8-BCFF-608F2600EA37}" dt="2020-12-10T06:03:15.014" v="15" actId="1076"/>
          <ac:spMkLst>
            <pc:docMk/>
            <pc:sldMk cId="3522490581" sldId="258"/>
            <ac:spMk id="9" creationId="{8D1B8D07-1387-411F-A08E-70C72B75C16D}"/>
          </ac:spMkLst>
        </pc:spChg>
        <pc:spChg chg="add mod">
          <ac:chgData name="Guest User" userId="0779323093ec7d52" providerId="Windows Live" clId="Web-{DCCD30A4-F0D3-4FB8-BCFF-608F2600EA37}" dt="2020-12-10T06:05:30.421" v="19" actId="1076"/>
          <ac:spMkLst>
            <pc:docMk/>
            <pc:sldMk cId="3522490581" sldId="258"/>
            <ac:spMk id="10" creationId="{2645B134-2BB3-4ADD-8982-FF3E17609B84}"/>
          </ac:spMkLst>
        </pc:spChg>
        <pc:spChg chg="add mod">
          <ac:chgData name="Guest User" userId="0779323093ec7d52" providerId="Windows Live" clId="Web-{DCCD30A4-F0D3-4FB8-BCFF-608F2600EA37}" dt="2020-12-10T06:09:44.704" v="34" actId="20577"/>
          <ac:spMkLst>
            <pc:docMk/>
            <pc:sldMk cId="3522490581" sldId="258"/>
            <ac:spMk id="11" creationId="{976D0C66-E37F-4219-8543-D832D30CBBDB}"/>
          </ac:spMkLst>
        </pc:spChg>
        <pc:inkChg chg="add">
          <ac:chgData name="Guest User" userId="0779323093ec7d52" providerId="Windows Live" clId="Web-{DCCD30A4-F0D3-4FB8-BCFF-608F2600EA37}" dt="2020-12-10T06:02:28.498" v="1"/>
          <ac:inkMkLst>
            <pc:docMk/>
            <pc:sldMk cId="3522490581" sldId="258"/>
            <ac:inkMk id="2" creationId="{D00D54C8-7BFD-436C-9B14-834F23987903}"/>
          </ac:inkMkLst>
        </pc:inkChg>
        <pc:inkChg chg="add">
          <ac:chgData name="Guest User" userId="0779323093ec7d52" providerId="Windows Live" clId="Web-{DCCD30A4-F0D3-4FB8-BCFF-608F2600EA37}" dt="2020-12-10T06:02:29.170" v="2"/>
          <ac:inkMkLst>
            <pc:docMk/>
            <pc:sldMk cId="3522490581" sldId="258"/>
            <ac:inkMk id="3" creationId="{72000B56-122F-4CB6-94C9-93D56E4E02EE}"/>
          </ac:inkMkLst>
        </pc:inkChg>
        <pc:inkChg chg="add">
          <ac:chgData name="Guest User" userId="0779323093ec7d52" providerId="Windows Live" clId="Web-{DCCD30A4-F0D3-4FB8-BCFF-608F2600EA37}" dt="2020-12-10T06:02:29.732" v="3"/>
          <ac:inkMkLst>
            <pc:docMk/>
            <pc:sldMk cId="3522490581" sldId="258"/>
            <ac:inkMk id="4" creationId="{B73D7553-8C9B-40EC-92A1-D9CD9024EDF9}"/>
          </ac:inkMkLst>
        </pc:inkChg>
        <pc:inkChg chg="add">
          <ac:chgData name="Guest User" userId="0779323093ec7d52" providerId="Windows Live" clId="Web-{DCCD30A4-F0D3-4FB8-BCFF-608F2600EA37}" dt="2020-12-10T06:06:51.921" v="24"/>
          <ac:inkMkLst>
            <pc:docMk/>
            <pc:sldMk cId="3522490581" sldId="258"/>
            <ac:inkMk id="5" creationId="{785930D8-F4F2-45FC-AA00-F42E390AC3AA}"/>
          </ac:inkMkLst>
        </pc:inkChg>
        <pc:inkChg chg="add">
          <ac:chgData name="Guest User" userId="0779323093ec7d52" providerId="Windows Live" clId="Web-{DCCD30A4-F0D3-4FB8-BCFF-608F2600EA37}" dt="2020-12-10T06:02:33.029" v="4"/>
          <ac:inkMkLst>
            <pc:docMk/>
            <pc:sldMk cId="3522490581" sldId="258"/>
            <ac:inkMk id="5" creationId="{D9488296-908F-4CAA-9909-02E806481A45}"/>
          </ac:inkMkLst>
        </pc:inkChg>
        <pc:inkChg chg="add">
          <ac:chgData name="Guest User" userId="0779323093ec7d52" providerId="Windows Live" clId="Web-{DCCD30A4-F0D3-4FB8-BCFF-608F2600EA37}" dt="2020-12-10T06:02:33.685" v="5"/>
          <ac:inkMkLst>
            <pc:docMk/>
            <pc:sldMk cId="3522490581" sldId="258"/>
            <ac:inkMk id="6" creationId="{884D1993-30A9-48D1-8197-584C6E5D6F94}"/>
          </ac:inkMkLst>
        </pc:inkChg>
        <pc:inkChg chg="add">
          <ac:chgData name="Guest User" userId="0779323093ec7d52" providerId="Windows Live" clId="Web-{DCCD30A4-F0D3-4FB8-BCFF-608F2600EA37}" dt="2020-12-10T06:02:37.123" v="6"/>
          <ac:inkMkLst>
            <pc:docMk/>
            <pc:sldMk cId="3522490581" sldId="258"/>
            <ac:inkMk id="7" creationId="{779C49E0-89B6-464B-8CAA-583AE7642CD8}"/>
          </ac:inkMkLst>
        </pc:inkChg>
        <pc:inkChg chg="add">
          <ac:chgData name="Guest User" userId="0779323093ec7d52" providerId="Windows Live" clId="Web-{DCCD30A4-F0D3-4FB8-BCFF-608F2600EA37}" dt="2020-12-10T06:06:52.625" v="25"/>
          <ac:inkMkLst>
            <pc:docMk/>
            <pc:sldMk cId="3522490581" sldId="258"/>
            <ac:inkMk id="7" creationId="{C0952722-44AD-414B-9EE7-519E45F81DDD}"/>
          </ac:inkMkLst>
        </pc:inkChg>
        <pc:inkChg chg="add">
          <ac:chgData name="Guest User" userId="0779323093ec7d52" providerId="Windows Live" clId="Web-{DCCD30A4-F0D3-4FB8-BCFF-608F2600EA37}" dt="2020-12-10T06:02:38.342" v="7"/>
          <ac:inkMkLst>
            <pc:docMk/>
            <pc:sldMk cId="3522490581" sldId="258"/>
            <ac:inkMk id="8" creationId="{DA1A1D2B-9F93-44A3-963E-5BF578711729}"/>
          </ac:inkMkLst>
        </pc:inkChg>
        <pc:inkChg chg="add">
          <ac:chgData name="Guest User" userId="0779323093ec7d52" providerId="Windows Live" clId="Web-{DCCD30A4-F0D3-4FB8-BCFF-608F2600EA37}" dt="2020-12-10T06:06:53.062" v="26"/>
          <ac:inkMkLst>
            <pc:docMk/>
            <pc:sldMk cId="3522490581" sldId="258"/>
            <ac:inkMk id="12" creationId="{1965A44F-58FA-4C05-AA13-2681185EA834}"/>
          </ac:inkMkLst>
        </pc:inkChg>
        <pc:inkChg chg="add">
          <ac:chgData name="Guest User" userId="0779323093ec7d52" providerId="Windows Live" clId="Web-{DCCD30A4-F0D3-4FB8-BCFF-608F2600EA37}" dt="2020-12-10T06:06:54.843" v="27"/>
          <ac:inkMkLst>
            <pc:docMk/>
            <pc:sldMk cId="3522490581" sldId="258"/>
            <ac:inkMk id="13" creationId="{AEE85DEC-6553-41BA-ADD7-456839A249DC}"/>
          </ac:inkMkLst>
        </pc:inkChg>
        <pc:inkChg chg="add">
          <ac:chgData name="Guest User" userId="0779323093ec7d52" providerId="Windows Live" clId="Web-{DCCD30A4-F0D3-4FB8-BCFF-608F2600EA37}" dt="2020-12-10T06:06:54.843" v="28"/>
          <ac:inkMkLst>
            <pc:docMk/>
            <pc:sldMk cId="3522490581" sldId="258"/>
            <ac:inkMk id="14" creationId="{48907BE5-167C-4405-8981-502445EEDC7C}"/>
          </ac:inkMkLst>
        </pc:inkChg>
        <pc:inkChg chg="add">
          <ac:chgData name="Guest User" userId="0779323093ec7d52" providerId="Windows Live" clId="Web-{DCCD30A4-F0D3-4FB8-BCFF-608F2600EA37}" dt="2020-12-10T06:06:56.156" v="29"/>
          <ac:inkMkLst>
            <pc:docMk/>
            <pc:sldMk cId="3522490581" sldId="258"/>
            <ac:inkMk id="15" creationId="{10B6C8A6-E9F6-486D-B935-BCEA9D4A7ACF}"/>
          </ac:inkMkLst>
        </pc:inkChg>
        <pc:inkChg chg="add">
          <ac:chgData name="Guest User" userId="0779323093ec7d52" providerId="Windows Live" clId="Web-{DCCD30A4-F0D3-4FB8-BCFF-608F2600EA37}" dt="2020-12-10T06:06:56.171" v="30"/>
          <ac:inkMkLst>
            <pc:docMk/>
            <pc:sldMk cId="3522490581" sldId="258"/>
            <ac:inkMk id="16" creationId="{76BEBF97-903F-422E-8AF2-7F517B92443E}"/>
          </ac:inkMkLst>
        </pc:inkChg>
        <pc:inkChg chg="add">
          <ac:chgData name="Guest User" userId="0779323093ec7d52" providerId="Windows Live" clId="Web-{DCCD30A4-F0D3-4FB8-BCFF-608F2600EA37}" dt="2020-12-10T06:06:56.687" v="31"/>
          <ac:inkMkLst>
            <pc:docMk/>
            <pc:sldMk cId="3522490581" sldId="258"/>
            <ac:inkMk id="17" creationId="{CEE07F64-162B-4194-A72C-35D53E5E2EBD}"/>
          </ac:inkMkLst>
        </pc:inkChg>
      </pc:sldChg>
      <pc:sldChg chg="delSp modSp mod modClrScheme delDesignElem chgLayout">
        <pc:chgData name="Guest User" userId="0779323093ec7d52" providerId="Windows Live" clId="Web-{DCCD30A4-F0D3-4FB8-BCFF-608F2600EA37}" dt="2020-12-10T06:18:18.941" v="111"/>
        <pc:sldMkLst>
          <pc:docMk/>
          <pc:sldMk cId="2500213236" sldId="259"/>
        </pc:sldMkLst>
        <pc:spChg chg="mod ord">
          <ac:chgData name="Guest User" userId="0779323093ec7d52" providerId="Windows Live" clId="Web-{DCCD30A4-F0D3-4FB8-BCFF-608F2600EA37}" dt="2020-12-10T06:18:18.941" v="111"/>
          <ac:spMkLst>
            <pc:docMk/>
            <pc:sldMk cId="2500213236" sldId="259"/>
            <ac:spMk id="2" creationId="{0660D150-904E-4C3D-973F-EB1E19C4C233}"/>
          </ac:spMkLst>
        </pc:spChg>
        <pc:spChg chg="del">
          <ac:chgData name="Guest User" userId="0779323093ec7d52" providerId="Windows Live" clId="Web-{DCCD30A4-F0D3-4FB8-BCFF-608F2600EA37}" dt="2020-12-10T06:18:18.941" v="111"/>
          <ac:spMkLst>
            <pc:docMk/>
            <pc:sldMk cId="2500213236" sldId="259"/>
            <ac:spMk id="70" creationId="{F13C74B1-5B17-4795-BED0-7140497B445A}"/>
          </ac:spMkLst>
        </pc:spChg>
        <pc:spChg chg="del">
          <ac:chgData name="Guest User" userId="0779323093ec7d52" providerId="Windows Live" clId="Web-{DCCD30A4-F0D3-4FB8-BCFF-608F2600EA37}" dt="2020-12-10T06:18:18.941" v="111"/>
          <ac:spMkLst>
            <pc:docMk/>
            <pc:sldMk cId="2500213236" sldId="259"/>
            <ac:spMk id="72" creationId="{3FCFB1DE-0B7E-48CC-BA90-B2AB0889F9D6}"/>
          </ac:spMkLst>
        </pc:spChg>
        <pc:spChg chg="mod ord">
          <ac:chgData name="Guest User" userId="0779323093ec7d52" providerId="Windows Live" clId="Web-{DCCD30A4-F0D3-4FB8-BCFF-608F2600EA37}" dt="2020-12-10T06:18:18.941" v="111"/>
          <ac:spMkLst>
            <pc:docMk/>
            <pc:sldMk cId="2500213236" sldId="259"/>
            <ac:spMk id="320" creationId="{E2C76D04-AB15-4A1C-B677-473724DA21F8}"/>
          </ac:spMkLst>
        </pc:spChg>
      </pc:sldChg>
      <pc:sldChg chg="delSp modSp mod modClrScheme delDesignElem chgLayout">
        <pc:chgData name="Guest User" userId="0779323093ec7d52" providerId="Windows Live" clId="Web-{DCCD30A4-F0D3-4FB8-BCFF-608F2600EA37}" dt="2020-12-10T06:18:18.941" v="111"/>
        <pc:sldMkLst>
          <pc:docMk/>
          <pc:sldMk cId="538336114" sldId="260"/>
        </pc:sldMkLst>
        <pc:spChg chg="mod ord">
          <ac:chgData name="Guest User" userId="0779323093ec7d52" providerId="Windows Live" clId="Web-{DCCD30A4-F0D3-4FB8-BCFF-608F2600EA37}" dt="2020-12-10T06:18:18.941" v="111"/>
          <ac:spMkLst>
            <pc:docMk/>
            <pc:sldMk cId="538336114" sldId="260"/>
            <ac:spMk id="2" creationId="{F81255D0-7DE9-42C9-83B6-C941C5D03912}"/>
          </ac:spMkLst>
        </pc:spChg>
        <pc:spChg chg="del">
          <ac:chgData name="Guest User" userId="0779323093ec7d52" providerId="Windows Live" clId="Web-{DCCD30A4-F0D3-4FB8-BCFF-608F2600EA37}" dt="2020-12-10T06:18:18.941" v="111"/>
          <ac:spMkLst>
            <pc:docMk/>
            <pc:sldMk cId="538336114" sldId="260"/>
            <ac:spMk id="10" creationId="{EBDD1931-9E86-4402-9A68-33A2D9EFB198}"/>
          </ac:spMkLst>
        </pc:spChg>
        <pc:spChg chg="del">
          <ac:chgData name="Guest User" userId="0779323093ec7d52" providerId="Windows Live" clId="Web-{DCCD30A4-F0D3-4FB8-BCFF-608F2600EA37}" dt="2020-12-10T06:18:18.941" v="111"/>
          <ac:spMkLst>
            <pc:docMk/>
            <pc:sldMk cId="538336114" sldId="260"/>
            <ac:spMk id="12" creationId="{247B6BBF-09F2-4A29-AE4E-3771E2924817}"/>
          </ac:spMkLst>
        </pc:spChg>
        <pc:spChg chg="del">
          <ac:chgData name="Guest User" userId="0779323093ec7d52" providerId="Windows Live" clId="Web-{DCCD30A4-F0D3-4FB8-BCFF-608F2600EA37}" dt="2020-12-10T06:18:18.941" v="111"/>
          <ac:spMkLst>
            <pc:docMk/>
            <pc:sldMk cId="538336114" sldId="260"/>
            <ac:spMk id="14" creationId="{535742DD-1B16-4E9D-B715-0D74B4574A68}"/>
          </ac:spMkLst>
        </pc:spChg>
        <pc:graphicFrameChg chg="mod ord">
          <ac:chgData name="Guest User" userId="0779323093ec7d52" providerId="Windows Live" clId="Web-{DCCD30A4-F0D3-4FB8-BCFF-608F2600EA37}" dt="2020-12-10T06:18:18.941" v="111"/>
          <ac:graphicFrameMkLst>
            <pc:docMk/>
            <pc:sldMk cId="538336114" sldId="260"/>
            <ac:graphicFrameMk id="5" creationId="{95A86460-D201-4211-9BBB-DBA49115DD34}"/>
          </ac:graphicFrameMkLst>
        </pc:graphicFrameChg>
      </pc:sldChg>
      <pc:sldChg chg="delSp modSp mod modClrScheme delDesignElem chgLayout">
        <pc:chgData name="Guest User" userId="0779323093ec7d52" providerId="Windows Live" clId="Web-{DCCD30A4-F0D3-4FB8-BCFF-608F2600EA37}" dt="2020-12-10T06:18:18.941" v="111"/>
        <pc:sldMkLst>
          <pc:docMk/>
          <pc:sldMk cId="2322143723" sldId="261"/>
        </pc:sldMkLst>
        <pc:spChg chg="mod ord">
          <ac:chgData name="Guest User" userId="0779323093ec7d52" providerId="Windows Live" clId="Web-{DCCD30A4-F0D3-4FB8-BCFF-608F2600EA37}" dt="2020-12-10T06:18:18.941" v="111"/>
          <ac:spMkLst>
            <pc:docMk/>
            <pc:sldMk cId="2322143723" sldId="261"/>
            <ac:spMk id="2" creationId="{8258CB20-7C4A-4667-A931-16E78F13B7C2}"/>
          </ac:spMkLst>
        </pc:spChg>
        <pc:spChg chg="mod ord">
          <ac:chgData name="Guest User" userId="0779323093ec7d52" providerId="Windows Live" clId="Web-{DCCD30A4-F0D3-4FB8-BCFF-608F2600EA37}" dt="2020-12-10T06:18:18.941" v="111"/>
          <ac:spMkLst>
            <pc:docMk/>
            <pc:sldMk cId="2322143723" sldId="261"/>
            <ac:spMk id="3" creationId="{5DE34058-5459-4D34-B7E7-A355D368761F}"/>
          </ac:spMkLst>
        </pc:spChg>
        <pc:spChg chg="del">
          <ac:chgData name="Guest User" userId="0779323093ec7d52" providerId="Windows Live" clId="Web-{DCCD30A4-F0D3-4FB8-BCFF-608F2600EA37}" dt="2020-12-10T06:18:18.941" v="111"/>
          <ac:spMkLst>
            <pc:docMk/>
            <pc:sldMk cId="2322143723" sldId="261"/>
            <ac:spMk id="16" creationId="{657F69E0-C4B0-4BEC-A689-4F8D877F05D4}"/>
          </ac:spMkLst>
        </pc:spChg>
        <pc:spChg chg="del">
          <ac:chgData name="Guest User" userId="0779323093ec7d52" providerId="Windows Live" clId="Web-{DCCD30A4-F0D3-4FB8-BCFF-608F2600EA37}" dt="2020-12-10T06:18:18.941" v="111"/>
          <ac:spMkLst>
            <pc:docMk/>
            <pc:sldMk cId="2322143723" sldId="261"/>
            <ac:spMk id="18" creationId="{8F51725E-A483-43B2-A6F2-C44F502FE033}"/>
          </ac:spMkLst>
        </pc:spChg>
        <pc:spChg chg="del">
          <ac:chgData name="Guest User" userId="0779323093ec7d52" providerId="Windows Live" clId="Web-{DCCD30A4-F0D3-4FB8-BCFF-608F2600EA37}" dt="2020-12-10T06:18:18.941" v="111"/>
          <ac:spMkLst>
            <pc:docMk/>
            <pc:sldMk cId="2322143723" sldId="261"/>
            <ac:spMk id="20" creationId="{9F6380B4-6A1C-481E-8408-B4E6C75B9B81}"/>
          </ac:spMkLst>
        </pc:spChg>
      </pc:sldChg>
      <pc:sldChg chg="delSp modSp mod modClrScheme delDesignElem chgLayout">
        <pc:chgData name="Guest User" userId="0779323093ec7d52" providerId="Windows Live" clId="Web-{DCCD30A4-F0D3-4FB8-BCFF-608F2600EA37}" dt="2020-12-10T06:18:18.941" v="111"/>
        <pc:sldMkLst>
          <pc:docMk/>
          <pc:sldMk cId="3514287534" sldId="262"/>
        </pc:sldMkLst>
        <pc:spChg chg="mod ord">
          <ac:chgData name="Guest User" userId="0779323093ec7d52" providerId="Windows Live" clId="Web-{DCCD30A4-F0D3-4FB8-BCFF-608F2600EA37}" dt="2020-12-10T06:18:18.941" v="111"/>
          <ac:spMkLst>
            <pc:docMk/>
            <pc:sldMk cId="3514287534" sldId="262"/>
            <ac:spMk id="2" creationId="{C914DB32-5B20-4E6E-B111-2E8C2EEFBDC3}"/>
          </ac:spMkLst>
        </pc:spChg>
        <pc:spChg chg="mod ord">
          <ac:chgData name="Guest User" userId="0779323093ec7d52" providerId="Windows Live" clId="Web-{DCCD30A4-F0D3-4FB8-BCFF-608F2600EA37}" dt="2020-12-10T06:18:18.941" v="111"/>
          <ac:spMkLst>
            <pc:docMk/>
            <pc:sldMk cId="3514287534" sldId="262"/>
            <ac:spMk id="3" creationId="{A3F5A167-A2BB-41E3-AF49-05D59C349287}"/>
          </ac:spMkLst>
        </pc:spChg>
        <pc:spChg chg="del">
          <ac:chgData name="Guest User" userId="0779323093ec7d52" providerId="Windows Live" clId="Web-{DCCD30A4-F0D3-4FB8-BCFF-608F2600EA37}" dt="2020-12-10T06:18:18.941" v="111"/>
          <ac:spMkLst>
            <pc:docMk/>
            <pc:sldMk cId="3514287534" sldId="262"/>
            <ac:spMk id="9" creationId="{7B831B6F-405A-4B47-B9BB-5CA88F285844}"/>
          </ac:spMkLst>
        </pc:spChg>
        <pc:spChg chg="del">
          <ac:chgData name="Guest User" userId="0779323093ec7d52" providerId="Windows Live" clId="Web-{DCCD30A4-F0D3-4FB8-BCFF-608F2600EA37}" dt="2020-12-10T06:18:18.941" v="111"/>
          <ac:spMkLst>
            <pc:docMk/>
            <pc:sldMk cId="3514287534" sldId="262"/>
            <ac:spMk id="11" creationId="{3CE8AF5E-D374-4CF1-90CC-35CF73B81C3E}"/>
          </ac:spMkLst>
        </pc:spChg>
        <pc:inkChg chg="del">
          <ac:chgData name="Guest User" userId="0779323093ec7d52" providerId="Windows Live" clId="Web-{DCCD30A4-F0D3-4FB8-BCFF-608F2600EA37}" dt="2020-12-10T06:18:18.941" v="111"/>
          <ac:inkMkLst>
            <pc:docMk/>
            <pc:sldMk cId="3514287534" sldId="262"/>
            <ac:inkMk id="13" creationId="{070477C5-0410-4E4F-97A1-F84C2465C187}"/>
          </ac:inkMkLst>
        </pc:inkChg>
      </pc:sldChg>
      <pc:sldChg chg="delSp modSp mod modClrScheme delDesignElem chgLayout">
        <pc:chgData name="Guest User" userId="0779323093ec7d52" providerId="Windows Live" clId="Web-{DCCD30A4-F0D3-4FB8-BCFF-608F2600EA37}" dt="2020-12-10T06:18:18.941" v="111"/>
        <pc:sldMkLst>
          <pc:docMk/>
          <pc:sldMk cId="2724002617" sldId="263"/>
        </pc:sldMkLst>
        <pc:spChg chg="mod ord">
          <ac:chgData name="Guest User" userId="0779323093ec7d52" providerId="Windows Live" clId="Web-{DCCD30A4-F0D3-4FB8-BCFF-608F2600EA37}" dt="2020-12-10T06:18:18.941" v="111"/>
          <ac:spMkLst>
            <pc:docMk/>
            <pc:sldMk cId="2724002617" sldId="263"/>
            <ac:spMk id="2" creationId="{CE3A44FA-3D31-4AB3-9DAA-05887CFAC887}"/>
          </ac:spMkLst>
        </pc:spChg>
        <pc:spChg chg="mod ord">
          <ac:chgData name="Guest User" userId="0779323093ec7d52" providerId="Windows Live" clId="Web-{DCCD30A4-F0D3-4FB8-BCFF-608F2600EA37}" dt="2020-12-10T06:18:18.941" v="111"/>
          <ac:spMkLst>
            <pc:docMk/>
            <pc:sldMk cId="2724002617" sldId="263"/>
            <ac:spMk id="3" creationId="{765C5214-ECE3-4510-9509-881462CD860F}"/>
          </ac:spMkLst>
        </pc:spChg>
        <pc:spChg chg="del">
          <ac:chgData name="Guest User" userId="0779323093ec7d52" providerId="Windows Live" clId="Web-{DCCD30A4-F0D3-4FB8-BCFF-608F2600EA37}" dt="2020-12-10T06:18:18.941" v="111"/>
          <ac:spMkLst>
            <pc:docMk/>
            <pc:sldMk cId="2724002617" sldId="263"/>
            <ac:spMk id="9" creationId="{F13C74B1-5B17-4795-BED0-7140497B445A}"/>
          </ac:spMkLst>
        </pc:spChg>
        <pc:spChg chg="del">
          <ac:chgData name="Guest User" userId="0779323093ec7d52" providerId="Windows Live" clId="Web-{DCCD30A4-F0D3-4FB8-BCFF-608F2600EA37}" dt="2020-12-10T06:18:18.941" v="111"/>
          <ac:spMkLst>
            <pc:docMk/>
            <pc:sldMk cId="2724002617" sldId="263"/>
            <ac:spMk id="11" creationId="{3FCFB1DE-0B7E-48CC-BA90-B2AB0889F9D6}"/>
          </ac:spMkLst>
        </pc:spChg>
      </pc:sldChg>
      <pc:sldChg chg="addSp delSp modSp new mod modClrScheme addAnim modAnim delDesignElem chgLayout">
        <pc:chgData name="Guest User" userId="0779323093ec7d52" providerId="Windows Live" clId="Web-{DCCD30A4-F0D3-4FB8-BCFF-608F2600EA37}" dt="2020-12-10T07:11:41.805" v="173" actId="1076"/>
        <pc:sldMkLst>
          <pc:docMk/>
          <pc:sldMk cId="853979542" sldId="264"/>
        </pc:sldMkLst>
        <pc:spChg chg="mod ord">
          <ac:chgData name="Guest User" userId="0779323093ec7d52" providerId="Windows Live" clId="Web-{DCCD30A4-F0D3-4FB8-BCFF-608F2600EA37}" dt="2020-12-10T06:58:50.956" v="165" actId="1076"/>
          <ac:spMkLst>
            <pc:docMk/>
            <pc:sldMk cId="853979542" sldId="264"/>
            <ac:spMk id="2" creationId="{9F7EE62B-9F92-4544-A718-EC70F97A402C}"/>
          </ac:spMkLst>
        </pc:spChg>
        <pc:spChg chg="mod ord">
          <ac:chgData name="Guest User" userId="0779323093ec7d52" providerId="Windows Live" clId="Web-{DCCD30A4-F0D3-4FB8-BCFF-608F2600EA37}" dt="2020-12-10T06:58:36.612" v="162" actId="1076"/>
          <ac:spMkLst>
            <pc:docMk/>
            <pc:sldMk cId="853979542" sldId="264"/>
            <ac:spMk id="3" creationId="{B675C0B2-E560-43B2-83A6-988E2FA3AB4B}"/>
          </ac:spMkLst>
        </pc:spChg>
        <pc:spChg chg="add del mod">
          <ac:chgData name="Guest User" userId="0779323093ec7d52" providerId="Windows Live" clId="Web-{DCCD30A4-F0D3-4FB8-BCFF-608F2600EA37}" dt="2020-12-10T06:12:52.033" v="53"/>
          <ac:spMkLst>
            <pc:docMk/>
            <pc:sldMk cId="853979542" sldId="264"/>
            <ac:spMk id="4" creationId="{723265A5-FBDB-425B-83B6-B0004CA8E704}"/>
          </ac:spMkLst>
        </pc:spChg>
        <pc:spChg chg="add del mod">
          <ac:chgData name="Guest User" userId="0779323093ec7d52" providerId="Windows Live" clId="Web-{DCCD30A4-F0D3-4FB8-BCFF-608F2600EA37}" dt="2020-12-10T06:13:23.643" v="59"/>
          <ac:spMkLst>
            <pc:docMk/>
            <pc:sldMk cId="853979542" sldId="264"/>
            <ac:spMk id="5" creationId="{C8831E44-48F1-4EE4-B7F5-0704F1A43C74}"/>
          </ac:spMkLst>
        </pc:spChg>
        <pc:spChg chg="add">
          <ac:chgData name="Guest User" userId="0779323093ec7d52" providerId="Windows Live" clId="Web-{DCCD30A4-F0D3-4FB8-BCFF-608F2600EA37}" dt="2020-12-10T06:24:35.287" v="117"/>
          <ac:spMkLst>
            <pc:docMk/>
            <pc:sldMk cId="853979542" sldId="264"/>
            <ac:spMk id="9" creationId="{3CD9DF72-87A3-404E-A828-84CBF11A8303}"/>
          </ac:spMkLst>
        </pc:spChg>
        <pc:spChg chg="del">
          <ac:chgData name="Guest User" userId="0779323093ec7d52" providerId="Windows Live" clId="Web-{DCCD30A4-F0D3-4FB8-BCFF-608F2600EA37}" dt="2020-12-10T06:18:18.941" v="111"/>
          <ac:spMkLst>
            <pc:docMk/>
            <pc:sldMk cId="853979542" sldId="264"/>
            <ac:spMk id="11" creationId="{F13C74B1-5B17-4795-BED0-7140497B445A}"/>
          </ac:spMkLst>
        </pc:spChg>
        <pc:spChg chg="add del">
          <ac:chgData name="Guest User" userId="0779323093ec7d52" providerId="Windows Live" clId="Web-{DCCD30A4-F0D3-4FB8-BCFF-608F2600EA37}" dt="2020-12-10T06:24:35.272" v="116"/>
          <ac:spMkLst>
            <pc:docMk/>
            <pc:sldMk cId="853979542" sldId="264"/>
            <ac:spMk id="12" creationId="{2B566528-1B12-4246-9431-5C2D7D081168}"/>
          </ac:spMkLst>
        </pc:spChg>
        <pc:spChg chg="del">
          <ac:chgData name="Guest User" userId="0779323093ec7d52" providerId="Windows Live" clId="Web-{DCCD30A4-F0D3-4FB8-BCFF-608F2600EA37}" dt="2020-12-10T06:18:18.941" v="111"/>
          <ac:spMkLst>
            <pc:docMk/>
            <pc:sldMk cId="853979542" sldId="264"/>
            <ac:spMk id="13" creationId="{3FCFB1DE-0B7E-48CC-BA90-B2AB0889F9D6}"/>
          </ac:spMkLst>
        </pc:spChg>
        <pc:spChg chg="add">
          <ac:chgData name="Guest User" userId="0779323093ec7d52" providerId="Windows Live" clId="Web-{DCCD30A4-F0D3-4FB8-BCFF-608F2600EA37}" dt="2020-12-10T06:33:11.978" v="157"/>
          <ac:spMkLst>
            <pc:docMk/>
            <pc:sldMk cId="853979542" sldId="264"/>
            <ac:spMk id="17" creationId="{F13C74B1-5B17-4795-BED0-7140497B445A}"/>
          </ac:spMkLst>
        </pc:spChg>
        <pc:spChg chg="add del">
          <ac:chgData name="Guest User" userId="0779323093ec7d52" providerId="Windows Live" clId="Web-{DCCD30A4-F0D3-4FB8-BCFF-608F2600EA37}" dt="2020-12-10T06:24:35.272" v="116"/>
          <ac:spMkLst>
            <pc:docMk/>
            <pc:sldMk cId="853979542" sldId="264"/>
            <ac:spMk id="18" creationId="{D3F51FEB-38FB-4F6C-9F7B-2F2AFAB65463}"/>
          </ac:spMkLst>
        </pc:spChg>
        <pc:spChg chg="add del">
          <ac:chgData name="Guest User" userId="0779323093ec7d52" providerId="Windows Live" clId="Web-{DCCD30A4-F0D3-4FB8-BCFF-608F2600EA37}" dt="2020-12-10T06:24:35.272" v="116"/>
          <ac:spMkLst>
            <pc:docMk/>
            <pc:sldMk cId="853979542" sldId="264"/>
            <ac:spMk id="20" creationId="{1E547BA6-BAE0-43BB-A7CA-60F69CE252F0}"/>
          </ac:spMkLst>
        </pc:spChg>
        <pc:spChg chg="add">
          <ac:chgData name="Guest User" userId="0779323093ec7d52" providerId="Windows Live" clId="Web-{DCCD30A4-F0D3-4FB8-BCFF-608F2600EA37}" dt="2020-12-10T06:33:11.978" v="157"/>
          <ac:spMkLst>
            <pc:docMk/>
            <pc:sldMk cId="853979542" sldId="264"/>
            <ac:spMk id="22" creationId="{D4974D33-8DC5-464E-8C6D-BE58F0669C17}"/>
          </ac:spMkLst>
        </pc:spChg>
        <pc:grpChg chg="add del">
          <ac:chgData name="Guest User" userId="0779323093ec7d52" providerId="Windows Live" clId="Web-{DCCD30A4-F0D3-4FB8-BCFF-608F2600EA37}" dt="2020-12-10T06:24:35.272" v="116"/>
          <ac:grpSpMkLst>
            <pc:docMk/>
            <pc:sldMk cId="853979542" sldId="264"/>
            <ac:grpSpMk id="14" creationId="{07EAA094-9CF6-4695-958A-33D9BCAA9474}"/>
          </ac:grpSpMkLst>
        </pc:grpChg>
        <pc:picChg chg="mod">
          <ac:chgData name="Guest User" userId="0779323093ec7d52" providerId="Windows Live" clId="Web-{DCCD30A4-F0D3-4FB8-BCFF-608F2600EA37}" dt="2020-12-10T06:59:13.019" v="170" actId="1076"/>
          <ac:picMkLst>
            <pc:docMk/>
            <pc:sldMk cId="853979542" sldId="264"/>
            <ac:picMk id="4" creationId="{0CCA334A-DD2F-4E21-B061-F8EEE3A7A61F}"/>
          </ac:picMkLst>
        </pc:picChg>
        <pc:picChg chg="mod ord">
          <ac:chgData name="Guest User" userId="0779323093ec7d52" providerId="Windows Live" clId="Web-{DCCD30A4-F0D3-4FB8-BCFF-608F2600EA37}" dt="2020-12-10T07:11:41.805" v="173" actId="1076"/>
          <ac:picMkLst>
            <pc:docMk/>
            <pc:sldMk cId="853979542" sldId="264"/>
            <ac:picMk id="7" creationId="{82901B48-981E-40BD-BAA7-41F658DD27A3}"/>
          </ac:picMkLst>
        </pc:picChg>
        <pc:picChg chg="del">
          <ac:chgData name="Guest User" userId="0779323093ec7d52" providerId="Windows Live" clId="Web-{DCCD30A4-F0D3-4FB8-BCFF-608F2600EA37}" dt="2020-12-10T06:33:11.978" v="157"/>
          <ac:picMkLst>
            <pc:docMk/>
            <pc:sldMk cId="853979542" sldId="264"/>
            <ac:picMk id="15" creationId="{54DDEBDD-D8BD-41A6-8A0D-B00E3768B0F9}"/>
          </ac:picMkLst>
        </pc:picChg>
        <pc:cxnChg chg="add">
          <ac:chgData name="Guest User" userId="0779323093ec7d52" providerId="Windows Live" clId="Web-{DCCD30A4-F0D3-4FB8-BCFF-608F2600EA37}" dt="2020-12-10T06:24:35.287" v="117"/>
          <ac:cxnSpMkLst>
            <pc:docMk/>
            <pc:sldMk cId="853979542" sldId="264"/>
            <ac:cxnSpMk id="10" creationId="{20E3A342-4D61-4E3F-AF90-1AB42AEB96CC}"/>
          </ac:cxnSpMkLst>
        </pc:cxnChg>
      </pc:sldChg>
      <pc:sldChg chg="new">
        <pc:chgData name="Guest User" userId="0779323093ec7d52" providerId="Windows Live" clId="Web-{DCCD30A4-F0D3-4FB8-BCFF-608F2600EA37}" dt="2020-12-10T06:08:09.469" v="32"/>
        <pc:sldMkLst>
          <pc:docMk/>
          <pc:sldMk cId="1588545017" sldId="264"/>
        </pc:sldMkLst>
      </pc:sldChg>
      <pc:sldChg chg="modSp mod modClrScheme chgLayout">
        <pc:chgData name="Guest User" userId="0779323093ec7d52" providerId="Windows Live" clId="Web-{DCCD30A4-F0D3-4FB8-BCFF-608F2600EA37}" dt="2020-12-10T06:18:18.941" v="111"/>
        <pc:sldMkLst>
          <pc:docMk/>
          <pc:sldMk cId="1127671752" sldId="265"/>
        </pc:sldMkLst>
        <pc:spChg chg="mod ord">
          <ac:chgData name="Guest User" userId="0779323093ec7d52" providerId="Windows Live" clId="Web-{DCCD30A4-F0D3-4FB8-BCFF-608F2600EA37}" dt="2020-12-10T06:18:18.941" v="111"/>
          <ac:spMkLst>
            <pc:docMk/>
            <pc:sldMk cId="1127671752" sldId="265"/>
            <ac:spMk id="2" creationId="{C7E5A88C-44FF-4EC5-9BF4-7581BD0B0ADF}"/>
          </ac:spMkLst>
        </pc:spChg>
        <pc:spChg chg="mod ord">
          <ac:chgData name="Guest User" userId="0779323093ec7d52" providerId="Windows Live" clId="Web-{DCCD30A4-F0D3-4FB8-BCFF-608F2600EA37}" dt="2020-12-10T06:18:18.941" v="111"/>
          <ac:spMkLst>
            <pc:docMk/>
            <pc:sldMk cId="1127671752" sldId="265"/>
            <ac:spMk id="3" creationId="{061938FA-B8DE-4DC5-B74C-B19366BDE264}"/>
          </ac:spMkLst>
        </pc:spChg>
      </pc:sldChg>
      <pc:sldChg chg="addSp delSp modSp mod setBg">
        <pc:chgData name="Guest User" userId="0779323093ec7d52" providerId="Windows Live" clId="Web-{DCCD30A4-F0D3-4FB8-BCFF-608F2600EA37}" dt="2020-12-10T07:11:15.601" v="172"/>
        <pc:sldMkLst>
          <pc:docMk/>
          <pc:sldMk cId="1340839377" sldId="267"/>
        </pc:sldMkLst>
        <pc:spChg chg="mod">
          <ac:chgData name="Guest User" userId="0779323093ec7d52" providerId="Windows Live" clId="Web-{DCCD30A4-F0D3-4FB8-BCFF-608F2600EA37}" dt="2020-12-10T07:11:15.601" v="172"/>
          <ac:spMkLst>
            <pc:docMk/>
            <pc:sldMk cId="1340839377" sldId="267"/>
            <ac:spMk id="2" creationId="{92DDA58F-707B-4479-BA80-63F3D148A42D}"/>
          </ac:spMkLst>
        </pc:spChg>
        <pc:spChg chg="del">
          <ac:chgData name="Guest User" userId="0779323093ec7d52" providerId="Windows Live" clId="Web-{DCCD30A4-F0D3-4FB8-BCFF-608F2600EA37}" dt="2020-12-10T07:11:15.601" v="172"/>
          <ac:spMkLst>
            <pc:docMk/>
            <pc:sldMk cId="1340839377" sldId="267"/>
            <ac:spMk id="3" creationId="{6ED273D1-B337-4BCD-8855-255D613013E7}"/>
          </ac:spMkLst>
        </pc:spChg>
        <pc:spChg chg="mod">
          <ac:chgData name="Guest User" userId="0779323093ec7d52" providerId="Windows Live" clId="Web-{DCCD30A4-F0D3-4FB8-BCFF-608F2600EA37}" dt="2020-12-10T07:11:15.601" v="172"/>
          <ac:spMkLst>
            <pc:docMk/>
            <pc:sldMk cId="1340839377" sldId="267"/>
            <ac:spMk id="4" creationId="{1560A89D-60A4-4B27-9481-BDEB62601C66}"/>
          </ac:spMkLst>
        </pc:spChg>
        <pc:spChg chg="add">
          <ac:chgData name="Guest User" userId="0779323093ec7d52" providerId="Windows Live" clId="Web-{DCCD30A4-F0D3-4FB8-BCFF-608F2600EA37}" dt="2020-12-10T07:11:15.601" v="172"/>
          <ac:spMkLst>
            <pc:docMk/>
            <pc:sldMk cId="1340839377" sldId="267"/>
            <ac:spMk id="9" creationId="{327D73B4-9F5C-4A64-A179-51B9500CB8B5}"/>
          </ac:spMkLst>
        </pc:spChg>
        <pc:spChg chg="add">
          <ac:chgData name="Guest User" userId="0779323093ec7d52" providerId="Windows Live" clId="Web-{DCCD30A4-F0D3-4FB8-BCFF-608F2600EA37}" dt="2020-12-10T07:11:15.601" v="172"/>
          <ac:spMkLst>
            <pc:docMk/>
            <pc:sldMk cId="1340839377" sldId="267"/>
            <ac:spMk id="11" creationId="{C1F06963-6374-4B48-844F-071A9BAAAE02}"/>
          </ac:spMkLst>
        </pc:spChg>
        <pc:spChg chg="add">
          <ac:chgData name="Guest User" userId="0779323093ec7d52" providerId="Windows Live" clId="Web-{DCCD30A4-F0D3-4FB8-BCFF-608F2600EA37}" dt="2020-12-10T07:11:15.601" v="172"/>
          <ac:spMkLst>
            <pc:docMk/>
            <pc:sldMk cId="1340839377" sldId="267"/>
            <ac:spMk id="13" creationId="{6CB927A4-E432-4310-9CD5-E89FF5063179}"/>
          </ac:spMkLst>
        </pc:spChg>
        <pc:spChg chg="add">
          <ac:chgData name="Guest User" userId="0779323093ec7d52" providerId="Windows Live" clId="Web-{DCCD30A4-F0D3-4FB8-BCFF-608F2600EA37}" dt="2020-12-10T07:11:15.601" v="172"/>
          <ac:spMkLst>
            <pc:docMk/>
            <pc:sldMk cId="1340839377" sldId="267"/>
            <ac:spMk id="15" creationId="{1453BF6C-B012-48B7-B4E8-6D7AC7C27D02}"/>
          </ac:spMkLst>
        </pc:spChg>
        <pc:spChg chg="add">
          <ac:chgData name="Guest User" userId="0779323093ec7d52" providerId="Windows Live" clId="Web-{DCCD30A4-F0D3-4FB8-BCFF-608F2600EA37}" dt="2020-12-10T07:11:15.601" v="172"/>
          <ac:spMkLst>
            <pc:docMk/>
            <pc:sldMk cId="1340839377" sldId="267"/>
            <ac:spMk id="17" creationId="{E3020543-B24B-4EC4-8FFC-8DD88EEA91A8}"/>
          </ac:spMkLst>
        </pc:spChg>
        <pc:cxnChg chg="add">
          <ac:chgData name="Guest User" userId="0779323093ec7d52" providerId="Windows Live" clId="Web-{DCCD30A4-F0D3-4FB8-BCFF-608F2600EA37}" dt="2020-12-10T07:11:15.601" v="172"/>
          <ac:cxnSpMkLst>
            <pc:docMk/>
            <pc:sldMk cId="1340839377" sldId="267"/>
            <ac:cxnSpMk id="19" creationId="{C49DA8F6-BCC1-4447-B54C-57856834B94B}"/>
          </ac:cxnSpMkLst>
        </pc:cxnChg>
      </pc:sldChg>
      <pc:sldMasterChg chg="del delSldLayout">
        <pc:chgData name="Guest User" userId="0779323093ec7d52" providerId="Windows Live" clId="Web-{DCCD30A4-F0D3-4FB8-BCFF-608F2600EA37}" dt="2020-12-10T06:18:18.941" v="111"/>
        <pc:sldMasterMkLst>
          <pc:docMk/>
          <pc:sldMasterMk cId="1884732102" sldId="2147483878"/>
        </pc:sldMasterMkLst>
        <pc:sldLayoutChg chg="del">
          <pc:chgData name="Guest User" userId="0779323093ec7d52" providerId="Windows Live" clId="Web-{DCCD30A4-F0D3-4FB8-BCFF-608F2600EA37}" dt="2020-12-10T06:18:18.941" v="111"/>
          <pc:sldLayoutMkLst>
            <pc:docMk/>
            <pc:sldMasterMk cId="1884732102" sldId="2147483878"/>
            <pc:sldLayoutMk cId="1288038917" sldId="2147483867"/>
          </pc:sldLayoutMkLst>
        </pc:sldLayoutChg>
        <pc:sldLayoutChg chg="del">
          <pc:chgData name="Guest User" userId="0779323093ec7d52" providerId="Windows Live" clId="Web-{DCCD30A4-F0D3-4FB8-BCFF-608F2600EA37}" dt="2020-12-10T06:18:18.941" v="111"/>
          <pc:sldLayoutMkLst>
            <pc:docMk/>
            <pc:sldMasterMk cId="1884732102" sldId="2147483878"/>
            <pc:sldLayoutMk cId="3495693361" sldId="2147483868"/>
          </pc:sldLayoutMkLst>
        </pc:sldLayoutChg>
        <pc:sldLayoutChg chg="del">
          <pc:chgData name="Guest User" userId="0779323093ec7d52" providerId="Windows Live" clId="Web-{DCCD30A4-F0D3-4FB8-BCFF-608F2600EA37}" dt="2020-12-10T06:18:18.941" v="111"/>
          <pc:sldLayoutMkLst>
            <pc:docMk/>
            <pc:sldMasterMk cId="1884732102" sldId="2147483878"/>
            <pc:sldLayoutMk cId="1313859300" sldId="2147483869"/>
          </pc:sldLayoutMkLst>
        </pc:sldLayoutChg>
        <pc:sldLayoutChg chg="del">
          <pc:chgData name="Guest User" userId="0779323093ec7d52" providerId="Windows Live" clId="Web-{DCCD30A4-F0D3-4FB8-BCFF-608F2600EA37}" dt="2020-12-10T06:18:18.941" v="111"/>
          <pc:sldLayoutMkLst>
            <pc:docMk/>
            <pc:sldMasterMk cId="1884732102" sldId="2147483878"/>
            <pc:sldLayoutMk cId="3914868379" sldId="2147483870"/>
          </pc:sldLayoutMkLst>
        </pc:sldLayoutChg>
        <pc:sldLayoutChg chg="del">
          <pc:chgData name="Guest User" userId="0779323093ec7d52" providerId="Windows Live" clId="Web-{DCCD30A4-F0D3-4FB8-BCFF-608F2600EA37}" dt="2020-12-10T06:18:18.941" v="111"/>
          <pc:sldLayoutMkLst>
            <pc:docMk/>
            <pc:sldMasterMk cId="1884732102" sldId="2147483878"/>
            <pc:sldLayoutMk cId="4171642950" sldId="2147483871"/>
          </pc:sldLayoutMkLst>
        </pc:sldLayoutChg>
        <pc:sldLayoutChg chg="del">
          <pc:chgData name="Guest User" userId="0779323093ec7d52" providerId="Windows Live" clId="Web-{DCCD30A4-F0D3-4FB8-BCFF-608F2600EA37}" dt="2020-12-10T06:18:18.941" v="111"/>
          <pc:sldLayoutMkLst>
            <pc:docMk/>
            <pc:sldMasterMk cId="1884732102" sldId="2147483878"/>
            <pc:sldLayoutMk cId="135263058" sldId="2147483872"/>
          </pc:sldLayoutMkLst>
        </pc:sldLayoutChg>
        <pc:sldLayoutChg chg="del">
          <pc:chgData name="Guest User" userId="0779323093ec7d52" providerId="Windows Live" clId="Web-{DCCD30A4-F0D3-4FB8-BCFF-608F2600EA37}" dt="2020-12-10T06:18:18.941" v="111"/>
          <pc:sldLayoutMkLst>
            <pc:docMk/>
            <pc:sldMasterMk cId="1884732102" sldId="2147483878"/>
            <pc:sldLayoutMk cId="2481373199" sldId="2147483873"/>
          </pc:sldLayoutMkLst>
        </pc:sldLayoutChg>
        <pc:sldLayoutChg chg="del">
          <pc:chgData name="Guest User" userId="0779323093ec7d52" providerId="Windows Live" clId="Web-{DCCD30A4-F0D3-4FB8-BCFF-608F2600EA37}" dt="2020-12-10T06:18:18.941" v="111"/>
          <pc:sldLayoutMkLst>
            <pc:docMk/>
            <pc:sldMasterMk cId="1884732102" sldId="2147483878"/>
            <pc:sldLayoutMk cId="4013825450" sldId="2147483874"/>
          </pc:sldLayoutMkLst>
        </pc:sldLayoutChg>
        <pc:sldLayoutChg chg="del">
          <pc:chgData name="Guest User" userId="0779323093ec7d52" providerId="Windows Live" clId="Web-{DCCD30A4-F0D3-4FB8-BCFF-608F2600EA37}" dt="2020-12-10T06:18:18.941" v="111"/>
          <pc:sldLayoutMkLst>
            <pc:docMk/>
            <pc:sldMasterMk cId="1884732102" sldId="2147483878"/>
            <pc:sldLayoutMk cId="1897577926" sldId="2147483875"/>
          </pc:sldLayoutMkLst>
        </pc:sldLayoutChg>
        <pc:sldLayoutChg chg="del">
          <pc:chgData name="Guest User" userId="0779323093ec7d52" providerId="Windows Live" clId="Web-{DCCD30A4-F0D3-4FB8-BCFF-608F2600EA37}" dt="2020-12-10T06:18:18.941" v="111"/>
          <pc:sldLayoutMkLst>
            <pc:docMk/>
            <pc:sldMasterMk cId="1884732102" sldId="2147483878"/>
            <pc:sldLayoutMk cId="3592601116" sldId="2147483876"/>
          </pc:sldLayoutMkLst>
        </pc:sldLayoutChg>
        <pc:sldLayoutChg chg="del">
          <pc:chgData name="Guest User" userId="0779323093ec7d52" providerId="Windows Live" clId="Web-{DCCD30A4-F0D3-4FB8-BCFF-608F2600EA37}" dt="2020-12-10T06:18:18.941" v="111"/>
          <pc:sldLayoutMkLst>
            <pc:docMk/>
            <pc:sldMasterMk cId="1884732102" sldId="2147483878"/>
            <pc:sldLayoutMk cId="3522745703" sldId="2147483877"/>
          </pc:sldLayoutMkLst>
        </pc:sldLayoutChg>
      </pc:sldMasterChg>
      <pc:sldMasterChg chg="add addSldLayout modSldLayout">
        <pc:chgData name="Guest User" userId="0779323093ec7d52" providerId="Windows Live" clId="Web-{DCCD30A4-F0D3-4FB8-BCFF-608F2600EA37}" dt="2020-12-10T06:18:18.941" v="111"/>
        <pc:sldMasterMkLst>
          <pc:docMk/>
          <pc:sldMasterMk cId="1673106157" sldId="2147483879"/>
        </pc:sldMasterMkLst>
        <pc:sldLayoutChg chg="add mod replId">
          <pc:chgData name="Guest User" userId="0779323093ec7d52" providerId="Windows Live" clId="Web-{DCCD30A4-F0D3-4FB8-BCFF-608F2600EA37}" dt="2020-12-10T06:18:18.941" v="111"/>
          <pc:sldLayoutMkLst>
            <pc:docMk/>
            <pc:sldMasterMk cId="1673106157" sldId="2147483879"/>
            <pc:sldLayoutMk cId="3121666853" sldId="2147483880"/>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4287336543" sldId="2147483881"/>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3553959288" sldId="2147483882"/>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671182054" sldId="2147483883"/>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1246933150" sldId="2147483884"/>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682833822" sldId="2147483885"/>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2361490748" sldId="2147483886"/>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3409373850" sldId="2147483887"/>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1704461594" sldId="2147483888"/>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267002627" sldId="2147483889"/>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131908939" sldId="2147483890"/>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1973387447" sldId="2147483891"/>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1746632336" sldId="2147483892"/>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3508430141" sldId="2147483893"/>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28365420" sldId="2147483894"/>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1803335157" sldId="2147483895"/>
          </pc:sldLayoutMkLst>
        </pc:sldLayoutChg>
        <pc:sldLayoutChg chg="add mod replId">
          <pc:chgData name="Guest User" userId="0779323093ec7d52" providerId="Windows Live" clId="Web-{DCCD30A4-F0D3-4FB8-BCFF-608F2600EA37}" dt="2020-12-10T06:18:18.941" v="111"/>
          <pc:sldLayoutMkLst>
            <pc:docMk/>
            <pc:sldMasterMk cId="1673106157" sldId="2147483879"/>
            <pc:sldLayoutMk cId="2372940047" sldId="2147483896"/>
          </pc:sldLayoutMkLst>
        </pc:sldLayoutChg>
      </pc:sldMasterChg>
    </pc:docChg>
  </pc:docChgLst>
  <pc:docChgLst>
    <pc:chgData clId="Web-{168274DD-A1E6-4128-A8EF-FB1D60EEC373}"/>
    <pc:docChg chg="modSld">
      <pc:chgData name="" userId="" providerId="" clId="Web-{168274DD-A1E6-4128-A8EF-FB1D60EEC373}" dt="2020-12-10T06:01:37.790" v="2" actId="20577"/>
      <pc:docMkLst>
        <pc:docMk/>
      </pc:docMkLst>
      <pc:sldChg chg="modSp">
        <pc:chgData name="" userId="" providerId="" clId="Web-{168274DD-A1E6-4128-A8EF-FB1D60EEC373}" dt="2020-12-10T06:01:37.790" v="1" actId="20577"/>
        <pc:sldMkLst>
          <pc:docMk/>
          <pc:sldMk cId="3879346322" sldId="256"/>
        </pc:sldMkLst>
        <pc:spChg chg="mod">
          <ac:chgData name="" userId="" providerId="" clId="Web-{168274DD-A1E6-4128-A8EF-FB1D60EEC373}" dt="2020-12-10T06:01:37.790" v="1" actId="20577"/>
          <ac:spMkLst>
            <pc:docMk/>
            <pc:sldMk cId="3879346322" sldId="256"/>
            <ac:spMk id="2" creationId="{00000000-0000-0000-0000-000000000000}"/>
          </ac:spMkLst>
        </pc:spChg>
      </pc:sldChg>
    </pc:docChg>
  </pc:docChgLst>
  <pc:docChgLst>
    <pc:chgData name="Guest User" providerId="Windows Live" clId="Web-{221D80AF-DF4D-4EBF-9D85-C6F1F2CD7EBA}"/>
    <pc:docChg chg="addSld modSld">
      <pc:chgData name="Guest User" userId="" providerId="Windows Live" clId="Web-{221D80AF-DF4D-4EBF-9D85-C6F1F2CD7EBA}" dt="2020-12-10T07:30:06.554" v="579" actId="20577"/>
      <pc:docMkLst>
        <pc:docMk/>
      </pc:docMkLst>
      <pc:sldChg chg="addSp delSp modSp new">
        <pc:chgData name="Guest User" userId="" providerId="Windows Live" clId="Web-{221D80AF-DF4D-4EBF-9D85-C6F1F2CD7EBA}" dt="2020-12-10T06:54:30.566" v="396" actId="14100"/>
        <pc:sldMkLst>
          <pc:docMk/>
          <pc:sldMk cId="1393027387" sldId="257"/>
        </pc:sldMkLst>
        <pc:spChg chg="mod ord">
          <ac:chgData name="Guest User" userId="" providerId="Windows Live" clId="Web-{221D80AF-DF4D-4EBF-9D85-C6F1F2CD7EBA}" dt="2020-12-10T06:33:05.476" v="390" actId="20577"/>
          <ac:spMkLst>
            <pc:docMk/>
            <pc:sldMk cId="1393027387" sldId="257"/>
            <ac:spMk id="2" creationId="{0BF81FBF-63EB-4A57-BBD5-446DD21A6021}"/>
          </ac:spMkLst>
        </pc:spChg>
        <pc:spChg chg="mod ord">
          <ac:chgData name="Guest User" userId="" providerId="Windows Live" clId="Web-{221D80AF-DF4D-4EBF-9D85-C6F1F2CD7EBA}" dt="2020-12-10T06:32:18.523" v="363" actId="1076"/>
          <ac:spMkLst>
            <pc:docMk/>
            <pc:sldMk cId="1393027387" sldId="257"/>
            <ac:spMk id="3" creationId="{6F182122-DD0D-46BC-9C34-6050A6E996A9}"/>
          </ac:spMkLst>
        </pc:spChg>
        <pc:spChg chg="add del">
          <ac:chgData name="Guest User" userId="" providerId="Windows Live" clId="Web-{221D80AF-DF4D-4EBF-9D85-C6F1F2CD7EBA}" dt="2020-12-10T06:29:49.287" v="340"/>
          <ac:spMkLst>
            <pc:docMk/>
            <pc:sldMk cId="1393027387" sldId="257"/>
            <ac:spMk id="7" creationId="{F56F5174-31D9-4DBB-AAB7-A1FD7BDB1352}"/>
          </ac:spMkLst>
        </pc:spChg>
        <pc:spChg chg="add del">
          <ac:chgData name="Guest User" userId="" providerId="Windows Live" clId="Web-{221D80AF-DF4D-4EBF-9D85-C6F1F2CD7EBA}" dt="2020-12-10T06:29:49.287" v="340"/>
          <ac:spMkLst>
            <pc:docMk/>
            <pc:sldMk cId="1393027387" sldId="257"/>
            <ac:spMk id="14" creationId="{F9A95BEE-6BB1-4A28-A8E6-A34B2E42EF87}"/>
          </ac:spMkLst>
        </pc:spChg>
        <pc:spChg chg="add">
          <ac:chgData name="Guest User" userId="" providerId="Windows Live" clId="Web-{221D80AF-DF4D-4EBF-9D85-C6F1F2CD7EBA}" dt="2020-12-10T06:29:49.287" v="340"/>
          <ac:spMkLst>
            <pc:docMk/>
            <pc:sldMk cId="1393027387" sldId="257"/>
            <ac:spMk id="16" creationId="{F13C74B1-5B17-4795-BED0-7140497B445A}"/>
          </ac:spMkLst>
        </pc:spChg>
        <pc:spChg chg="add">
          <ac:chgData name="Guest User" userId="" providerId="Windows Live" clId="Web-{221D80AF-DF4D-4EBF-9D85-C6F1F2CD7EBA}" dt="2020-12-10T06:29:49.287" v="340"/>
          <ac:spMkLst>
            <pc:docMk/>
            <pc:sldMk cId="1393027387" sldId="257"/>
            <ac:spMk id="17" creationId="{D4974D33-8DC5-464E-8C6D-BE58F0669C17}"/>
          </ac:spMkLst>
        </pc:spChg>
        <pc:spChg chg="add del">
          <ac:chgData name="Guest User" userId="" providerId="Windows Live" clId="Web-{221D80AF-DF4D-4EBF-9D85-C6F1F2CD7EBA}" dt="2020-12-10T06:29:49.209" v="339"/>
          <ac:spMkLst>
            <pc:docMk/>
            <pc:sldMk cId="1393027387" sldId="257"/>
            <ac:spMk id="19" creationId="{1ECAB1E8-8195-4748-BE71-FF806D86892E}"/>
          </ac:spMkLst>
        </pc:spChg>
        <pc:spChg chg="add del">
          <ac:chgData name="Guest User" userId="" providerId="Windows Live" clId="Web-{221D80AF-DF4D-4EBF-9D85-C6F1F2CD7EBA}" dt="2020-12-10T06:29:49.209" v="339"/>
          <ac:spMkLst>
            <pc:docMk/>
            <pc:sldMk cId="1393027387" sldId="257"/>
            <ac:spMk id="21" creationId="{57F6BDD4-E066-4008-8011-6CC31AEB4556}"/>
          </ac:spMkLst>
        </pc:spChg>
        <pc:spChg chg="add del">
          <ac:chgData name="Guest User" userId="" providerId="Windows Live" clId="Web-{221D80AF-DF4D-4EBF-9D85-C6F1F2CD7EBA}" dt="2020-12-10T06:31:49.960" v="357"/>
          <ac:spMkLst>
            <pc:docMk/>
            <pc:sldMk cId="1393027387" sldId="257"/>
            <ac:spMk id="22" creationId="{F56F5174-31D9-4DBB-AAB7-A1FD7BDB1352}"/>
          </ac:spMkLst>
        </pc:spChg>
        <pc:spChg chg="add del">
          <ac:chgData name="Guest User" userId="" providerId="Windows Live" clId="Web-{221D80AF-DF4D-4EBF-9D85-C6F1F2CD7EBA}" dt="2020-12-10T06:29:49.209" v="339"/>
          <ac:spMkLst>
            <pc:docMk/>
            <pc:sldMk cId="1393027387" sldId="257"/>
            <ac:spMk id="23" creationId="{2711A8FB-68FC-45FC-B01E-38F809E2D439}"/>
          </ac:spMkLst>
        </pc:spChg>
        <pc:spChg chg="add del">
          <ac:chgData name="Guest User" userId="" providerId="Windows Live" clId="Web-{221D80AF-DF4D-4EBF-9D85-C6F1F2CD7EBA}" dt="2020-12-10T06:29:49.209" v="339"/>
          <ac:spMkLst>
            <pc:docMk/>
            <pc:sldMk cId="1393027387" sldId="257"/>
            <ac:spMk id="25" creationId="{2A865FE3-5FC9-4049-87CF-30019C46C0F5}"/>
          </ac:spMkLst>
        </pc:spChg>
        <pc:spChg chg="add del">
          <ac:chgData name="Guest User" userId="" providerId="Windows Live" clId="Web-{221D80AF-DF4D-4EBF-9D85-C6F1F2CD7EBA}" dt="2020-12-10T06:31:49.960" v="357"/>
          <ac:spMkLst>
            <pc:docMk/>
            <pc:sldMk cId="1393027387" sldId="257"/>
            <ac:spMk id="26" creationId="{F9A95BEE-6BB1-4A28-A8E6-A34B2E42EF87}"/>
          </ac:spMkLst>
        </pc:spChg>
        <pc:spChg chg="add del">
          <ac:chgData name="Guest User" userId="" providerId="Windows Live" clId="Web-{221D80AF-DF4D-4EBF-9D85-C6F1F2CD7EBA}" dt="2020-12-10T06:30:44.366" v="344"/>
          <ac:spMkLst>
            <pc:docMk/>
            <pc:sldMk cId="1393027387" sldId="257"/>
            <ac:spMk id="28" creationId="{201CC55D-ED54-4C5C-95E6-10947BD1103B}"/>
          </ac:spMkLst>
        </pc:spChg>
        <pc:spChg chg="add del">
          <ac:chgData name="Guest User" userId="" providerId="Windows Live" clId="Web-{221D80AF-DF4D-4EBF-9D85-C6F1F2CD7EBA}" dt="2020-12-10T06:30:53.538" v="346"/>
          <ac:spMkLst>
            <pc:docMk/>
            <pc:sldMk cId="1393027387" sldId="257"/>
            <ac:spMk id="30" creationId="{F4C0B10B-D2C4-4A54-AFAD-3D27DF88BB37}"/>
          </ac:spMkLst>
        </pc:spChg>
        <pc:spChg chg="add del">
          <ac:chgData name="Guest User" userId="" providerId="Windows Live" clId="Web-{221D80AF-DF4D-4EBF-9D85-C6F1F2CD7EBA}" dt="2020-12-10T06:30:37.444" v="342"/>
          <ac:spMkLst>
            <pc:docMk/>
            <pc:sldMk cId="1393027387" sldId="257"/>
            <ac:spMk id="31" creationId="{2C61293E-6EBE-43EF-A52C-9BEBFD7679D4}"/>
          </ac:spMkLst>
        </pc:spChg>
        <pc:spChg chg="add del">
          <ac:chgData name="Guest User" userId="" providerId="Windows Live" clId="Web-{221D80AF-DF4D-4EBF-9D85-C6F1F2CD7EBA}" dt="2020-12-10T06:30:37.444" v="342"/>
          <ac:spMkLst>
            <pc:docMk/>
            <pc:sldMk cId="1393027387" sldId="257"/>
            <ac:spMk id="33" creationId="{21540236-BFD5-4A9D-8840-4703E7F76825}"/>
          </ac:spMkLst>
        </pc:spChg>
        <pc:spChg chg="add del">
          <ac:chgData name="Guest User" userId="" providerId="Windows Live" clId="Web-{221D80AF-DF4D-4EBF-9D85-C6F1F2CD7EBA}" dt="2020-12-10T06:31:31.694" v="348"/>
          <ac:spMkLst>
            <pc:docMk/>
            <pc:sldMk cId="1393027387" sldId="257"/>
            <ac:spMk id="34" creationId="{F13C74B1-5B17-4795-BED0-7140497B445A}"/>
          </ac:spMkLst>
        </pc:spChg>
        <pc:spChg chg="add del">
          <ac:chgData name="Guest User" userId="" providerId="Windows Live" clId="Web-{221D80AF-DF4D-4EBF-9D85-C6F1F2CD7EBA}" dt="2020-12-10T06:31:31.694" v="348"/>
          <ac:spMkLst>
            <pc:docMk/>
            <pc:sldMk cId="1393027387" sldId="257"/>
            <ac:spMk id="35" creationId="{D4974D33-8DC5-464E-8C6D-BE58F0669C17}"/>
          </ac:spMkLst>
        </pc:spChg>
        <pc:spChg chg="add del">
          <ac:chgData name="Guest User" userId="" providerId="Windows Live" clId="Web-{221D80AF-DF4D-4EBF-9D85-C6F1F2CD7EBA}" dt="2020-12-10T06:30:44.366" v="344"/>
          <ac:spMkLst>
            <pc:docMk/>
            <pc:sldMk cId="1393027387" sldId="257"/>
            <ac:spMk id="37" creationId="{3873B707-463F-40B0-8227-E8CC6C67EB25}"/>
          </ac:spMkLst>
        </pc:spChg>
        <pc:spChg chg="add del">
          <ac:chgData name="Guest User" userId="" providerId="Windows Live" clId="Web-{221D80AF-DF4D-4EBF-9D85-C6F1F2CD7EBA}" dt="2020-12-10T06:31:38.616" v="352"/>
          <ac:spMkLst>
            <pc:docMk/>
            <pc:sldMk cId="1393027387" sldId="257"/>
            <ac:spMk id="38" creationId="{3CD9DF72-87A3-404E-A828-84CBF11A8303}"/>
          </ac:spMkLst>
        </pc:spChg>
        <pc:spChg chg="add del">
          <ac:chgData name="Guest User" userId="" providerId="Windows Live" clId="Web-{221D80AF-DF4D-4EBF-9D85-C6F1F2CD7EBA}" dt="2020-12-10T06:30:44.366" v="344"/>
          <ac:spMkLst>
            <pc:docMk/>
            <pc:sldMk cId="1393027387" sldId="257"/>
            <ac:spMk id="39" creationId="{C13237C8-E62C-4F0D-A318-BD6FB6C2D138}"/>
          </ac:spMkLst>
        </pc:spChg>
        <pc:spChg chg="add del">
          <ac:chgData name="Guest User" userId="" providerId="Windows Live" clId="Web-{221D80AF-DF4D-4EBF-9D85-C6F1F2CD7EBA}" dt="2020-12-10T06:30:44.366" v="344"/>
          <ac:spMkLst>
            <pc:docMk/>
            <pc:sldMk cId="1393027387" sldId="257"/>
            <ac:spMk id="41" creationId="{19C9EAEA-39D0-4B0E-A0EB-51E7B26740B1}"/>
          </ac:spMkLst>
        </pc:spChg>
        <pc:spChg chg="add del">
          <ac:chgData name="Guest User" userId="" providerId="Windows Live" clId="Web-{221D80AF-DF4D-4EBF-9D85-C6F1F2CD7EBA}" dt="2020-12-10T06:31:49.882" v="356"/>
          <ac:spMkLst>
            <pc:docMk/>
            <pc:sldMk cId="1393027387" sldId="257"/>
            <ac:spMk id="43" creationId="{201CC55D-ED54-4C5C-95E6-10947BD1103B}"/>
          </ac:spMkLst>
        </pc:spChg>
        <pc:spChg chg="add">
          <ac:chgData name="Guest User" userId="" providerId="Windows Live" clId="Web-{221D80AF-DF4D-4EBF-9D85-C6F1F2CD7EBA}" dt="2020-12-10T06:31:49.960" v="357"/>
          <ac:spMkLst>
            <pc:docMk/>
            <pc:sldMk cId="1393027387" sldId="257"/>
            <ac:spMk id="45" creationId="{F13C74B1-5B17-4795-BED0-7140497B445A}"/>
          </ac:spMkLst>
        </pc:spChg>
        <pc:spChg chg="add">
          <ac:chgData name="Guest User" userId="" providerId="Windows Live" clId="Web-{221D80AF-DF4D-4EBF-9D85-C6F1F2CD7EBA}" dt="2020-12-10T06:31:49.960" v="357"/>
          <ac:spMkLst>
            <pc:docMk/>
            <pc:sldMk cId="1393027387" sldId="257"/>
            <ac:spMk id="46" creationId="{D4974D33-8DC5-464E-8C6D-BE58F0669C17}"/>
          </ac:spMkLst>
        </pc:spChg>
        <pc:spChg chg="add del">
          <ac:chgData name="Guest User" userId="" providerId="Windows Live" clId="Web-{221D80AF-DF4D-4EBF-9D85-C6F1F2CD7EBA}" dt="2020-12-10T06:31:49.882" v="356"/>
          <ac:spMkLst>
            <pc:docMk/>
            <pc:sldMk cId="1393027387" sldId="257"/>
            <ac:spMk id="47" creationId="{3873B707-463F-40B0-8227-E8CC6C67EB25}"/>
          </ac:spMkLst>
        </pc:spChg>
        <pc:spChg chg="add del">
          <ac:chgData name="Guest User" userId="" providerId="Windows Live" clId="Web-{221D80AF-DF4D-4EBF-9D85-C6F1F2CD7EBA}" dt="2020-12-10T06:31:49.882" v="356"/>
          <ac:spMkLst>
            <pc:docMk/>
            <pc:sldMk cId="1393027387" sldId="257"/>
            <ac:spMk id="48" creationId="{C13237C8-E62C-4F0D-A318-BD6FB6C2D138}"/>
          </ac:spMkLst>
        </pc:spChg>
        <pc:spChg chg="add del">
          <ac:chgData name="Guest User" userId="" providerId="Windows Live" clId="Web-{221D80AF-DF4D-4EBF-9D85-C6F1F2CD7EBA}" dt="2020-12-10T06:31:49.882" v="356"/>
          <ac:spMkLst>
            <pc:docMk/>
            <pc:sldMk cId="1393027387" sldId="257"/>
            <ac:spMk id="49" creationId="{19C9EAEA-39D0-4B0E-A0EB-51E7B26740B1}"/>
          </ac:spMkLst>
        </pc:spChg>
        <pc:grpChg chg="add del">
          <ac:chgData name="Guest User" userId="" providerId="Windows Live" clId="Web-{221D80AF-DF4D-4EBF-9D85-C6F1F2CD7EBA}" dt="2020-12-10T06:30:44.366" v="344"/>
          <ac:grpSpMkLst>
            <pc:docMk/>
            <pc:sldMk cId="1393027387" sldId="257"/>
            <ac:grpSpMk id="29" creationId="{1DE889C7-FAD6-4397-98E2-05D503484459}"/>
          </ac:grpSpMkLst>
        </pc:grpChg>
        <pc:grpChg chg="add del">
          <ac:chgData name="Guest User" userId="" providerId="Windows Live" clId="Web-{221D80AF-DF4D-4EBF-9D85-C6F1F2CD7EBA}" dt="2020-12-10T06:30:53.538" v="346"/>
          <ac:grpSpMkLst>
            <pc:docMk/>
            <pc:sldMk cId="1393027387" sldId="257"/>
            <ac:grpSpMk id="32" creationId="{B6BADB90-C74B-40D6-86DC-503F65FCE8DC}"/>
          </ac:grpSpMkLst>
        </pc:grpChg>
        <pc:grpChg chg="add del">
          <ac:chgData name="Guest User" userId="" providerId="Windows Live" clId="Web-{221D80AF-DF4D-4EBF-9D85-C6F1F2CD7EBA}" dt="2020-12-10T06:31:49.882" v="356"/>
          <ac:grpSpMkLst>
            <pc:docMk/>
            <pc:sldMk cId="1393027387" sldId="257"/>
            <ac:grpSpMk id="44" creationId="{1DE889C7-FAD6-4397-98E2-05D503484459}"/>
          </ac:grpSpMkLst>
        </pc:grpChg>
        <pc:picChg chg="add del mod">
          <ac:chgData name="Guest User" userId="" providerId="Windows Live" clId="Web-{221D80AF-DF4D-4EBF-9D85-C6F1F2CD7EBA}" dt="2020-12-10T06:25:33.222" v="326"/>
          <ac:picMkLst>
            <pc:docMk/>
            <pc:sldMk cId="1393027387" sldId="257"/>
            <ac:picMk id="4" creationId="{3608C13C-7000-41B2-83DE-5DD33C1DABBC}"/>
          </ac:picMkLst>
        </pc:picChg>
        <pc:picChg chg="add mod ord">
          <ac:chgData name="Guest User" userId="" providerId="Windows Live" clId="Web-{221D80AF-DF4D-4EBF-9D85-C6F1F2CD7EBA}" dt="2020-12-10T06:54:30.566" v="396" actId="14100"/>
          <ac:picMkLst>
            <pc:docMk/>
            <pc:sldMk cId="1393027387" sldId="257"/>
            <ac:picMk id="5" creationId="{788A951E-ED2B-4F4B-8A5D-B5F291D6F83A}"/>
          </ac:picMkLst>
        </pc:picChg>
        <pc:picChg chg="add del">
          <ac:chgData name="Guest User" userId="" providerId="Windows Live" clId="Web-{221D80AF-DF4D-4EBF-9D85-C6F1F2CD7EBA}" dt="2020-12-10T06:29:49.287" v="340"/>
          <ac:picMkLst>
            <pc:docMk/>
            <pc:sldMk cId="1393027387" sldId="257"/>
            <ac:picMk id="12" creationId="{AE113210-7872-481A-ADE6-3A05CCAF5EB2}"/>
          </ac:picMkLst>
        </pc:picChg>
        <pc:picChg chg="add del">
          <ac:chgData name="Guest User" userId="" providerId="Windows Live" clId="Web-{221D80AF-DF4D-4EBF-9D85-C6F1F2CD7EBA}" dt="2020-12-10T06:31:49.960" v="357"/>
          <ac:picMkLst>
            <pc:docMk/>
            <pc:sldMk cId="1393027387" sldId="257"/>
            <ac:picMk id="24" creationId="{AE113210-7872-481A-ADE6-3A05CCAF5EB2}"/>
          </ac:picMkLst>
        </pc:picChg>
        <pc:cxnChg chg="add del">
          <ac:chgData name="Guest User" userId="" providerId="Windows Live" clId="Web-{221D80AF-DF4D-4EBF-9D85-C6F1F2CD7EBA}" dt="2020-12-10T06:31:34.304" v="350"/>
          <ac:cxnSpMkLst>
            <pc:docMk/>
            <pc:sldMk cId="1393027387" sldId="257"/>
            <ac:cxnSpMk id="36" creationId="{E4A809D5-3600-46D4-A466-67F2349A54FB}"/>
          </ac:cxnSpMkLst>
        </pc:cxnChg>
        <pc:cxnChg chg="add del">
          <ac:chgData name="Guest User" userId="" providerId="Windows Live" clId="Web-{221D80AF-DF4D-4EBF-9D85-C6F1F2CD7EBA}" dt="2020-12-10T06:31:38.616" v="352"/>
          <ac:cxnSpMkLst>
            <pc:docMk/>
            <pc:sldMk cId="1393027387" sldId="257"/>
            <ac:cxnSpMk id="40" creationId="{20E3A342-4D61-4E3F-AF90-1AB42AEB96CC}"/>
          </ac:cxnSpMkLst>
        </pc:cxnChg>
        <pc:cxnChg chg="add del">
          <ac:chgData name="Guest User" userId="" providerId="Windows Live" clId="Web-{221D80AF-DF4D-4EBF-9D85-C6F1F2CD7EBA}" dt="2020-12-10T06:31:40.288" v="354"/>
          <ac:cxnSpMkLst>
            <pc:docMk/>
            <pc:sldMk cId="1393027387" sldId="257"/>
            <ac:cxnSpMk id="42" creationId="{A7F400EE-A8A5-48AF-B4D6-291B52C6F0B0}"/>
          </ac:cxnSpMkLst>
        </pc:cxnChg>
      </pc:sldChg>
      <pc:sldChg chg="modSp">
        <pc:chgData name="Guest User" userId="" providerId="Windows Live" clId="Web-{221D80AF-DF4D-4EBF-9D85-C6F1F2CD7EBA}" dt="2020-12-10T07:13:40.139" v="399" actId="20577"/>
        <pc:sldMkLst>
          <pc:docMk/>
          <pc:sldMk cId="2322143723" sldId="261"/>
        </pc:sldMkLst>
        <pc:spChg chg="mod">
          <ac:chgData name="Guest User" userId="" providerId="Windows Live" clId="Web-{221D80AF-DF4D-4EBF-9D85-C6F1F2CD7EBA}" dt="2020-12-10T07:13:40.139" v="399" actId="20577"/>
          <ac:spMkLst>
            <pc:docMk/>
            <pc:sldMk cId="2322143723" sldId="261"/>
            <ac:spMk id="3" creationId="{5DE34058-5459-4D34-B7E7-A355D368761F}"/>
          </ac:spMkLst>
        </pc:spChg>
      </pc:sldChg>
      <pc:sldChg chg="addSp delSp modSp new mod setBg">
        <pc:chgData name="Guest User" userId="" providerId="Windows Live" clId="Web-{221D80AF-DF4D-4EBF-9D85-C6F1F2CD7EBA}" dt="2020-12-10T07:30:06.554" v="579" actId="20577"/>
        <pc:sldMkLst>
          <pc:docMk/>
          <pc:sldMk cId="3644017615" sldId="269"/>
        </pc:sldMkLst>
        <pc:spChg chg="mod">
          <ac:chgData name="Guest User" userId="" providerId="Windows Live" clId="Web-{221D80AF-DF4D-4EBF-9D85-C6F1F2CD7EBA}" dt="2020-12-10T07:29:27.507" v="575" actId="20577"/>
          <ac:spMkLst>
            <pc:docMk/>
            <pc:sldMk cId="3644017615" sldId="269"/>
            <ac:spMk id="2" creationId="{7924CAD1-1AD3-4CB5-BDB8-BE5473421CED}"/>
          </ac:spMkLst>
        </pc:spChg>
        <pc:spChg chg="mod">
          <ac:chgData name="Guest User" userId="" providerId="Windows Live" clId="Web-{221D80AF-DF4D-4EBF-9D85-C6F1F2CD7EBA}" dt="2020-12-10T07:30:06.554" v="579" actId="20577"/>
          <ac:spMkLst>
            <pc:docMk/>
            <pc:sldMk cId="3644017615" sldId="269"/>
            <ac:spMk id="3" creationId="{789540C7-1389-4716-BAAA-FCD70ABF5F29}"/>
          </ac:spMkLst>
        </pc:spChg>
        <pc:spChg chg="add del">
          <ac:chgData name="Guest User" userId="" providerId="Windows Live" clId="Web-{221D80AF-DF4D-4EBF-9D85-C6F1F2CD7EBA}" dt="2020-12-10T07:29:00.210" v="565"/>
          <ac:spMkLst>
            <pc:docMk/>
            <pc:sldMk cId="3644017615" sldId="269"/>
            <ac:spMk id="5" creationId="{EFD0E8E8-C530-4B2D-A01A-CCD47590B664}"/>
          </ac:spMkLst>
        </pc:spChg>
        <pc:spChg chg="add del">
          <ac:chgData name="Guest User" userId="" providerId="Windows Live" clId="Web-{221D80AF-DF4D-4EBF-9D85-C6F1F2CD7EBA}" dt="2020-12-10T07:29:00.210" v="565"/>
          <ac:spMkLst>
            <pc:docMk/>
            <pc:sldMk cId="3644017615" sldId="269"/>
            <ac:spMk id="6" creationId="{53472F09-8E00-4E02-9034-0A382CF663D1}"/>
          </ac:spMkLst>
        </pc:spChg>
        <pc:spChg chg="add del">
          <ac:chgData name="Guest User" userId="" providerId="Windows Live" clId="Web-{221D80AF-DF4D-4EBF-9D85-C6F1F2CD7EBA}" dt="2020-12-10T07:29:07.554" v="567"/>
          <ac:spMkLst>
            <pc:docMk/>
            <pc:sldMk cId="3644017615" sldId="269"/>
            <ac:spMk id="7" creationId="{777A147A-9ED8-46B4-8660-1B3C2AA880B5}"/>
          </ac:spMkLst>
        </pc:spChg>
        <pc:spChg chg="add del">
          <ac:chgData name="Guest User" userId="" providerId="Windows Live" clId="Web-{221D80AF-DF4D-4EBF-9D85-C6F1F2CD7EBA}" dt="2020-12-10T07:28:56.569" v="563"/>
          <ac:spMkLst>
            <pc:docMk/>
            <pc:sldMk cId="3644017615" sldId="269"/>
            <ac:spMk id="8" creationId="{777A147A-9ED8-46B4-8660-1B3C2AA880B5}"/>
          </ac:spMkLst>
        </pc:spChg>
        <pc:spChg chg="add del">
          <ac:chgData name="Guest User" userId="" providerId="Windows Live" clId="Web-{221D80AF-DF4D-4EBF-9D85-C6F1F2CD7EBA}" dt="2020-12-10T07:29:07.554" v="567"/>
          <ac:spMkLst>
            <pc:docMk/>
            <pc:sldMk cId="3644017615" sldId="269"/>
            <ac:spMk id="9" creationId="{5D6C15A0-C087-4593-8414-2B4EC1CDC3DE}"/>
          </ac:spMkLst>
        </pc:spChg>
        <pc:spChg chg="add del">
          <ac:chgData name="Guest User" userId="" providerId="Windows Live" clId="Web-{221D80AF-DF4D-4EBF-9D85-C6F1F2CD7EBA}" dt="2020-12-10T07:28:56.569" v="563"/>
          <ac:spMkLst>
            <pc:docMk/>
            <pc:sldMk cId="3644017615" sldId="269"/>
            <ac:spMk id="10" creationId="{5D6C15A0-C087-4593-8414-2B4EC1CDC3DE}"/>
          </ac:spMkLst>
        </pc:spChg>
        <pc:spChg chg="add">
          <ac:chgData name="Guest User" userId="" providerId="Windows Live" clId="Web-{221D80AF-DF4D-4EBF-9D85-C6F1F2CD7EBA}" dt="2020-12-10T07:29:07.570" v="568"/>
          <ac:spMkLst>
            <pc:docMk/>
            <pc:sldMk cId="3644017615" sldId="269"/>
            <ac:spMk id="11" creationId="{AFA67CD3-AB4E-4A7A-BEB8-53C445D8C44E}"/>
          </ac:spMkLst>
        </pc:spChg>
        <pc:spChg chg="add del">
          <ac:chgData name="Guest User" userId="" providerId="Windows Live" clId="Web-{221D80AF-DF4D-4EBF-9D85-C6F1F2CD7EBA}" dt="2020-12-10T07:29:00.210" v="565"/>
          <ac:spMkLst>
            <pc:docMk/>
            <pc:sldMk cId="3644017615" sldId="269"/>
            <ac:spMk id="12" creationId="{4DA077B8-7326-4434-87ED-77DF3CF3DCA5}"/>
          </ac:spMkLst>
        </pc:spChg>
        <pc:spChg chg="add del">
          <ac:chgData name="Guest User" userId="" providerId="Windows Live" clId="Web-{221D80AF-DF4D-4EBF-9D85-C6F1F2CD7EBA}" dt="2020-12-10T07:29:00.210" v="565"/>
          <ac:spMkLst>
            <pc:docMk/>
            <pc:sldMk cId="3644017615" sldId="269"/>
            <ac:spMk id="14" creationId="{F79CDED1-AC9C-4A80-B334-1309DEAD5418}"/>
          </ac:spMkLst>
        </pc:spChg>
        <pc:spChg chg="add">
          <ac:chgData name="Guest User" userId="" providerId="Windows Live" clId="Web-{221D80AF-DF4D-4EBF-9D85-C6F1F2CD7EBA}" dt="2020-12-10T07:29:07.570" v="568"/>
          <ac:spMkLst>
            <pc:docMk/>
            <pc:sldMk cId="3644017615" sldId="269"/>
            <ac:spMk id="15" creationId="{339C8D78-A644-462F-B674-F440635E5353}"/>
          </ac:spMkLst>
        </pc:spChg>
        <pc:spChg chg="add del">
          <ac:chgData name="Guest User" userId="" providerId="Windows Live" clId="Web-{221D80AF-DF4D-4EBF-9D85-C6F1F2CD7EBA}" dt="2020-12-10T07:29:00.210" v="565"/>
          <ac:spMkLst>
            <pc:docMk/>
            <pc:sldMk cId="3644017615" sldId="269"/>
            <ac:spMk id="16" creationId="{FD961BDC-5B67-481B-B628-6C15F47245FE}"/>
          </ac:spMkLst>
        </pc:spChg>
        <pc:spChg chg="add del">
          <ac:chgData name="Guest User" userId="" providerId="Windows Live" clId="Web-{221D80AF-DF4D-4EBF-9D85-C6F1F2CD7EBA}" dt="2020-12-10T07:29:00.210" v="565"/>
          <ac:spMkLst>
            <pc:docMk/>
            <pc:sldMk cId="3644017615" sldId="269"/>
            <ac:spMk id="18" creationId="{06CC263E-5CD3-42BB-99F8-3C062C4B5681}"/>
          </ac:spMkLst>
        </pc:spChg>
        <pc:picChg chg="add">
          <ac:chgData name="Guest User" userId="" providerId="Windows Live" clId="Web-{221D80AF-DF4D-4EBF-9D85-C6F1F2CD7EBA}" dt="2020-12-10T07:29:07.570" v="568"/>
          <ac:picMkLst>
            <pc:docMk/>
            <pc:sldMk cId="3644017615" sldId="269"/>
            <ac:picMk id="13" creationId="{07CF545F-9C2E-4446-97CD-AD92990C2B68}"/>
          </ac:picMkLst>
        </pc:picChg>
        <pc:picChg chg="add">
          <ac:chgData name="Guest User" userId="" providerId="Windows Live" clId="Web-{221D80AF-DF4D-4EBF-9D85-C6F1F2CD7EBA}" dt="2020-12-10T07:29:07.570" v="568"/>
          <ac:picMkLst>
            <pc:docMk/>
            <pc:sldMk cId="3644017615" sldId="269"/>
            <ac:picMk id="17" creationId="{12A42AEF-F98A-4F92-AE3D-1FFFA9782A44}"/>
          </ac:picMkLst>
        </pc:picChg>
      </pc:sldChg>
    </pc:docChg>
  </pc:docChgLst>
  <pc:docChgLst>
    <pc:chgData name="shrishaa BM" userId="d21e1376f0cfca47" providerId="Windows Live" clId="Web-{F27E7F5C-667B-419E-A4BD-282BEB5384CB}"/>
    <pc:docChg chg="addSld modSld">
      <pc:chgData name="shrishaa BM" userId="d21e1376f0cfca47" providerId="Windows Live" clId="Web-{F27E7F5C-667B-419E-A4BD-282BEB5384CB}" dt="2020-12-10T06:26:45.064" v="168" actId="1076"/>
      <pc:docMkLst>
        <pc:docMk/>
      </pc:docMkLst>
      <pc:sldChg chg="delSp new">
        <pc:chgData name="shrishaa BM" userId="d21e1376f0cfca47" providerId="Windows Live" clId="Web-{F27E7F5C-667B-419E-A4BD-282BEB5384CB}" dt="2020-12-10T06:04:28.745" v="1"/>
        <pc:sldMkLst>
          <pc:docMk/>
          <pc:sldMk cId="538336114" sldId="260"/>
        </pc:sldMkLst>
        <pc:spChg chg="del">
          <ac:chgData name="shrishaa BM" userId="d21e1376f0cfca47" providerId="Windows Live" clId="Web-{F27E7F5C-667B-419E-A4BD-282BEB5384CB}" dt="2020-12-10T06:04:28.745" v="1"/>
          <ac:spMkLst>
            <pc:docMk/>
            <pc:sldMk cId="538336114" sldId="260"/>
            <ac:spMk id="4" creationId="{C20754A1-66DA-4B64-AB18-216E07AE3A0C}"/>
          </ac:spMkLst>
        </pc:spChg>
      </pc:sldChg>
      <pc:sldChg chg="addSp modSp new">
        <pc:chgData name="shrishaa BM" userId="d21e1376f0cfca47" providerId="Windows Live" clId="Web-{F27E7F5C-667B-419E-A4BD-282BEB5384CB}" dt="2020-12-10T06:26:45.064" v="168" actId="1076"/>
        <pc:sldMkLst>
          <pc:docMk/>
          <pc:sldMk cId="3514287534" sldId="262"/>
        </pc:sldMkLst>
        <pc:spChg chg="mod">
          <ac:chgData name="shrishaa BM" userId="d21e1376f0cfca47" providerId="Windows Live" clId="Web-{F27E7F5C-667B-419E-A4BD-282BEB5384CB}" dt="2020-12-10T06:26:42.017" v="167" actId="1076"/>
          <ac:spMkLst>
            <pc:docMk/>
            <pc:sldMk cId="3514287534" sldId="262"/>
            <ac:spMk id="2" creationId="{C914DB32-5B20-4E6E-B111-2E8C2EEFBDC3}"/>
          </ac:spMkLst>
        </pc:spChg>
        <pc:spChg chg="mod">
          <ac:chgData name="shrishaa BM" userId="d21e1376f0cfca47" providerId="Windows Live" clId="Web-{F27E7F5C-667B-419E-A4BD-282BEB5384CB}" dt="2020-12-10T06:26:28.923" v="165" actId="1076"/>
          <ac:spMkLst>
            <pc:docMk/>
            <pc:sldMk cId="3514287534" sldId="262"/>
            <ac:spMk id="3" creationId="{A3F5A167-A2BB-41E3-AF49-05D59C349287}"/>
          </ac:spMkLst>
        </pc:spChg>
        <pc:picChg chg="add mod">
          <ac:chgData name="shrishaa BM" userId="d21e1376f0cfca47" providerId="Windows Live" clId="Web-{F27E7F5C-667B-419E-A4BD-282BEB5384CB}" dt="2020-12-10T06:26:45.064" v="168" actId="1076"/>
          <ac:picMkLst>
            <pc:docMk/>
            <pc:sldMk cId="3514287534" sldId="262"/>
            <ac:picMk id="4" creationId="{1D73D01B-0EEA-4B2D-B1FF-D36C5ACE465A}"/>
          </ac:picMkLst>
        </pc:picChg>
      </pc:sldChg>
    </pc:docChg>
  </pc:docChgLst>
  <pc:docChgLst>
    <pc:chgData name="Guest User" providerId="Windows Live" clId="Web-{24BD9864-EFFC-4901-BB4E-BC645B78A6A8}"/>
    <pc:docChg chg="addSld modSld">
      <pc:chgData name="Guest User" userId="" providerId="Windows Live" clId="Web-{24BD9864-EFFC-4901-BB4E-BC645B78A6A8}" dt="2020-12-10T06:19:49.814" v="980" actId="20577"/>
      <pc:docMkLst>
        <pc:docMk/>
      </pc:docMkLst>
      <pc:sldChg chg="delSp modSp">
        <pc:chgData name="Guest User" userId="" providerId="Windows Live" clId="Web-{24BD9864-EFFC-4901-BB4E-BC645B78A6A8}" dt="2020-12-10T06:06:44.667" v="278"/>
        <pc:sldMkLst>
          <pc:docMk/>
          <pc:sldMk cId="3522490581" sldId="258"/>
        </pc:sldMkLst>
        <pc:inkChg chg="del">
          <ac:chgData name="Guest User" userId="" providerId="Windows Live" clId="Web-{24BD9864-EFFC-4901-BB4E-BC645B78A6A8}" dt="2020-12-10T06:06:31.823" v="274"/>
          <ac:inkMkLst>
            <pc:docMk/>
            <pc:sldMk cId="3522490581" sldId="258"/>
            <ac:inkMk id="2" creationId="{D00D54C8-7BFD-436C-9B14-834F23987903}"/>
          </ac:inkMkLst>
        </pc:inkChg>
        <pc:inkChg chg="del">
          <ac:chgData name="Guest User" userId="" providerId="Windows Live" clId="Web-{24BD9864-EFFC-4901-BB4E-BC645B78A6A8}" dt="2020-12-10T06:06:40.964" v="275"/>
          <ac:inkMkLst>
            <pc:docMk/>
            <pc:sldMk cId="3522490581" sldId="258"/>
            <ac:inkMk id="3" creationId="{72000B56-122F-4CB6-94C9-93D56E4E02EE}"/>
          </ac:inkMkLst>
        </pc:inkChg>
        <pc:inkChg chg="del">
          <ac:chgData name="Guest User" userId="" providerId="Windows Live" clId="Web-{24BD9864-EFFC-4901-BB4E-BC645B78A6A8}" dt="2020-12-10T06:06:42.292" v="276"/>
          <ac:inkMkLst>
            <pc:docMk/>
            <pc:sldMk cId="3522490581" sldId="258"/>
            <ac:inkMk id="4" creationId="{B73D7553-8C9B-40EC-92A1-D9CD9024EDF9}"/>
          </ac:inkMkLst>
        </pc:inkChg>
        <pc:inkChg chg="del">
          <ac:chgData name="Guest User" userId="" providerId="Windows Live" clId="Web-{24BD9864-EFFC-4901-BB4E-BC645B78A6A8}" dt="2020-12-10T06:06:30.776" v="273"/>
          <ac:inkMkLst>
            <pc:docMk/>
            <pc:sldMk cId="3522490581" sldId="258"/>
            <ac:inkMk id="5" creationId="{D9488296-908F-4CAA-9909-02E806481A45}"/>
          </ac:inkMkLst>
        </pc:inkChg>
        <pc:inkChg chg="del">
          <ac:chgData name="Guest User" userId="" providerId="Windows Live" clId="Web-{24BD9864-EFFC-4901-BB4E-BC645B78A6A8}" dt="2020-12-10T06:06:43.557" v="277"/>
          <ac:inkMkLst>
            <pc:docMk/>
            <pc:sldMk cId="3522490581" sldId="258"/>
            <ac:inkMk id="6" creationId="{884D1993-30A9-48D1-8197-584C6E5D6F94}"/>
          </ac:inkMkLst>
        </pc:inkChg>
        <pc:inkChg chg="del mod">
          <ac:chgData name="Guest User" userId="" providerId="Windows Live" clId="Web-{24BD9864-EFFC-4901-BB4E-BC645B78A6A8}" dt="2020-12-10T06:06:29.713" v="272"/>
          <ac:inkMkLst>
            <pc:docMk/>
            <pc:sldMk cId="3522490581" sldId="258"/>
            <ac:inkMk id="7" creationId="{779C49E0-89B6-464B-8CAA-583AE7642CD8}"/>
          </ac:inkMkLst>
        </pc:inkChg>
        <pc:inkChg chg="del">
          <ac:chgData name="Guest User" userId="" providerId="Windows Live" clId="Web-{24BD9864-EFFC-4901-BB4E-BC645B78A6A8}" dt="2020-12-10T06:06:44.667" v="278"/>
          <ac:inkMkLst>
            <pc:docMk/>
            <pc:sldMk cId="3522490581" sldId="258"/>
            <ac:inkMk id="8" creationId="{DA1A1D2B-9F93-44A3-963E-5BF578711729}"/>
          </ac:inkMkLst>
        </pc:inkChg>
      </pc:sldChg>
      <pc:sldChg chg="addSp delSp modSp new">
        <pc:chgData name="Guest User" userId="" providerId="Windows Live" clId="Web-{24BD9864-EFFC-4901-BB4E-BC645B78A6A8}" dt="2020-12-10T06:19:49.814" v="980" actId="20577"/>
        <pc:sldMkLst>
          <pc:docMk/>
          <pc:sldMk cId="2500213236" sldId="259"/>
        </pc:sldMkLst>
        <pc:spChg chg="del mod">
          <ac:chgData name="Guest User" userId="" providerId="Windows Live" clId="Web-{24BD9864-EFFC-4901-BB4E-BC645B78A6A8}" dt="2020-12-10T06:18:49.423" v="972"/>
          <ac:spMkLst>
            <pc:docMk/>
            <pc:sldMk cId="2500213236" sldId="259"/>
            <ac:spMk id="2" creationId="{0660D150-904E-4C3D-973F-EB1E19C4C233}"/>
          </ac:spMkLst>
        </pc:spChg>
        <pc:spChg chg="mod">
          <ac:chgData name="Guest User" userId="" providerId="Windows Live" clId="Web-{24BD9864-EFFC-4901-BB4E-BC645B78A6A8}" dt="2020-12-10T06:12:04.888" v="917" actId="20577"/>
          <ac:spMkLst>
            <pc:docMk/>
            <pc:sldMk cId="2500213236" sldId="259"/>
            <ac:spMk id="3" creationId="{61026413-E5C1-4E43-B179-6A25E748BCBF}"/>
          </ac:spMkLst>
        </pc:spChg>
        <pc:spChg chg="add mod">
          <ac:chgData name="Guest User" userId="" providerId="Windows Live" clId="Web-{24BD9864-EFFC-4901-BB4E-BC645B78A6A8}" dt="2020-12-10T06:19:26.970" v="977" actId="20577"/>
          <ac:spMkLst>
            <pc:docMk/>
            <pc:sldMk cId="2500213236" sldId="259"/>
            <ac:spMk id="4" creationId="{21C439C6-EA08-4CD4-AF4A-09AD8D3FB606}"/>
          </ac:spMkLst>
        </pc:spChg>
        <pc:spChg chg="add mod">
          <ac:chgData name="Guest User" userId="" providerId="Windows Live" clId="Web-{24BD9864-EFFC-4901-BB4E-BC645B78A6A8}" dt="2020-12-10T06:19:49.814" v="980" actId="20577"/>
          <ac:spMkLst>
            <pc:docMk/>
            <pc:sldMk cId="2500213236" sldId="259"/>
            <ac:spMk id="320" creationId="{E2C76D04-AB15-4A1C-B677-473724DA21F8}"/>
          </ac:spMkLst>
        </pc:spChg>
        <pc:spChg chg="add del mod">
          <ac:chgData name="Guest User" userId="" providerId="Windows Live" clId="Web-{24BD9864-EFFC-4901-BB4E-BC645B78A6A8}" dt="2020-12-10T06:16:22.047" v="949"/>
          <ac:spMkLst>
            <pc:docMk/>
            <pc:sldMk cId="2500213236" sldId="259"/>
            <ac:spMk id="321" creationId="{4504401F-B2E2-49A8-8109-DF93B37AD907}"/>
          </ac:spMkLst>
        </pc:spChg>
        <pc:graphicFrameChg chg="del mod modGraphic">
          <ac:chgData name="Guest User" userId="" providerId="Windows Live" clId="Web-{24BD9864-EFFC-4901-BB4E-BC645B78A6A8}" dt="2020-12-10T06:16:07" v="946"/>
          <ac:graphicFrameMkLst>
            <pc:docMk/>
            <pc:sldMk cId="2500213236" sldId="259"/>
            <ac:graphicFrameMk id="6" creationId="{4407D354-3272-40FF-801C-98E663DC7CCF}"/>
          </ac:graphicFrameMkLst>
        </pc:graphicFrameChg>
        <pc:picChg chg="mod">
          <ac:chgData name="Guest User" userId="" providerId="Windows Live" clId="Web-{24BD9864-EFFC-4901-BB4E-BC645B78A6A8}" dt="2020-12-10T06:17:20.250" v="959" actId="14100"/>
          <ac:picMkLst>
            <pc:docMk/>
            <pc:sldMk cId="2500213236" sldId="259"/>
            <ac:picMk id="322" creationId="{5EF32867-7C4D-4382-959E-70D6D92CAC2A}"/>
          </ac:picMkLst>
        </pc:picChg>
      </pc:sldChg>
    </pc:docChg>
  </pc:docChgLst>
  <pc:docChgLst>
    <pc:chgData name="vaibhav mk" userId="848df49c596e55f0" providerId="Windows Live" clId="Web-{BD2408D7-2947-4D54-90C5-82B015CF68B2}"/>
    <pc:docChg chg="addSld modSld">
      <pc:chgData name="vaibhav mk" userId="848df49c596e55f0" providerId="Windows Live" clId="Web-{BD2408D7-2947-4D54-90C5-82B015CF68B2}" dt="2020-12-10T06:59:39.176" v="111"/>
      <pc:docMkLst>
        <pc:docMk/>
      </pc:docMkLst>
      <pc:sldChg chg="addSp delSp modSp delAnim">
        <pc:chgData name="vaibhav mk" userId="848df49c596e55f0" providerId="Windows Live" clId="Web-{BD2408D7-2947-4D54-90C5-82B015CF68B2}" dt="2020-12-10T06:59:39.176" v="111"/>
        <pc:sldMkLst>
          <pc:docMk/>
          <pc:sldMk cId="853979542" sldId="264"/>
        </pc:sldMkLst>
        <pc:spChg chg="mod">
          <ac:chgData name="vaibhav mk" userId="848df49c596e55f0" providerId="Windows Live" clId="Web-{BD2408D7-2947-4D54-90C5-82B015CF68B2}" dt="2020-12-10T06:59:39.176" v="111"/>
          <ac:spMkLst>
            <pc:docMk/>
            <pc:sldMk cId="853979542" sldId="264"/>
            <ac:spMk id="2" creationId="{9F7EE62B-9F92-4544-A718-EC70F97A402C}"/>
          </ac:spMkLst>
        </pc:spChg>
        <pc:spChg chg="mod">
          <ac:chgData name="vaibhav mk" userId="848df49c596e55f0" providerId="Windows Live" clId="Web-{BD2408D7-2947-4D54-90C5-82B015CF68B2}" dt="2020-12-10T06:59:39.176" v="111"/>
          <ac:spMkLst>
            <pc:docMk/>
            <pc:sldMk cId="853979542" sldId="264"/>
            <ac:spMk id="3" creationId="{B675C0B2-E560-43B2-83A6-988E2FA3AB4B}"/>
          </ac:spMkLst>
        </pc:spChg>
        <pc:spChg chg="add del">
          <ac:chgData name="vaibhav mk" userId="848df49c596e55f0" providerId="Windows Live" clId="Web-{BD2408D7-2947-4D54-90C5-82B015CF68B2}" dt="2020-12-10T06:59:39.176" v="111"/>
          <ac:spMkLst>
            <pc:docMk/>
            <pc:sldMk cId="853979542" sldId="264"/>
            <ac:spMk id="17" creationId="{F13C74B1-5B17-4795-BED0-7140497B445A}"/>
          </ac:spMkLst>
        </pc:spChg>
        <pc:spChg chg="add del">
          <ac:chgData name="vaibhav mk" userId="848df49c596e55f0" providerId="Windows Live" clId="Web-{BD2408D7-2947-4D54-90C5-82B015CF68B2}" dt="2020-12-10T06:59:39.176" v="111"/>
          <ac:spMkLst>
            <pc:docMk/>
            <pc:sldMk cId="853979542" sldId="264"/>
            <ac:spMk id="22" creationId="{D4974D33-8DC5-464E-8C6D-BE58F0669C17}"/>
          </ac:spMkLst>
        </pc:spChg>
        <pc:spChg chg="add del">
          <ac:chgData name="vaibhav mk" userId="848df49c596e55f0" providerId="Windows Live" clId="Web-{BD2408D7-2947-4D54-90C5-82B015CF68B2}" dt="2020-12-10T06:59:25.207" v="102"/>
          <ac:spMkLst>
            <pc:docMk/>
            <pc:sldMk cId="853979542" sldId="264"/>
            <ac:spMk id="24" creationId="{91F32EBA-ED97-466E-8CFA-8382584155D0}"/>
          </ac:spMkLst>
        </pc:spChg>
        <pc:spChg chg="add del">
          <ac:chgData name="vaibhav mk" userId="848df49c596e55f0" providerId="Windows Live" clId="Web-{BD2408D7-2947-4D54-90C5-82B015CF68B2}" dt="2020-12-10T06:59:26.582" v="104"/>
          <ac:spMkLst>
            <pc:docMk/>
            <pc:sldMk cId="853979542" sldId="264"/>
            <ac:spMk id="25" creationId="{EF4CB1B7-AF26-4C13-8E7D-0489A31E4B7F}"/>
          </ac:spMkLst>
        </pc:spChg>
        <pc:spChg chg="add del">
          <ac:chgData name="vaibhav mk" userId="848df49c596e55f0" providerId="Windows Live" clId="Web-{BD2408D7-2947-4D54-90C5-82B015CF68B2}" dt="2020-12-10T06:58:20.706" v="98"/>
          <ac:spMkLst>
            <pc:docMk/>
            <pc:sldMk cId="853979542" sldId="264"/>
            <ac:spMk id="27" creationId="{6EFC920F-B85A-4068-BD93-41064EDE93D3}"/>
          </ac:spMkLst>
        </pc:spChg>
        <pc:spChg chg="add del">
          <ac:chgData name="vaibhav mk" userId="848df49c596e55f0" providerId="Windows Live" clId="Web-{BD2408D7-2947-4D54-90C5-82B015CF68B2}" dt="2020-12-10T06:59:26.582" v="104"/>
          <ac:spMkLst>
            <pc:docMk/>
            <pc:sldMk cId="853979542" sldId="264"/>
            <ac:spMk id="28" creationId="{0DA909B4-15FF-46A6-8A7F-7AEF977FE9ED}"/>
          </ac:spMkLst>
        </pc:spChg>
        <pc:spChg chg="add del">
          <ac:chgData name="vaibhav mk" userId="848df49c596e55f0" providerId="Windows Live" clId="Web-{BD2408D7-2947-4D54-90C5-82B015CF68B2}" dt="2020-12-10T06:59:30.364" v="106"/>
          <ac:spMkLst>
            <pc:docMk/>
            <pc:sldMk cId="853979542" sldId="264"/>
            <ac:spMk id="30" creationId="{91F32EBA-ED97-466E-8CFA-8382584155D0}"/>
          </ac:spMkLst>
        </pc:spChg>
        <pc:spChg chg="add del">
          <ac:chgData name="vaibhav mk" userId="848df49c596e55f0" providerId="Windows Live" clId="Web-{BD2408D7-2947-4D54-90C5-82B015CF68B2}" dt="2020-12-10T06:59:34.614" v="108"/>
          <ac:spMkLst>
            <pc:docMk/>
            <pc:sldMk cId="853979542" sldId="264"/>
            <ac:spMk id="31" creationId="{C924DBCE-E731-4B22-8181-A39C1D86276C}"/>
          </ac:spMkLst>
        </pc:spChg>
        <pc:spChg chg="add del">
          <ac:chgData name="vaibhav mk" userId="848df49c596e55f0" providerId="Windows Live" clId="Web-{BD2408D7-2947-4D54-90C5-82B015CF68B2}" dt="2020-12-10T06:59:26.582" v="104"/>
          <ac:spMkLst>
            <pc:docMk/>
            <pc:sldMk cId="853979542" sldId="264"/>
            <ac:spMk id="32" creationId="{1382A32C-5B0C-4B1C-A074-76C6DBCC9F87}"/>
          </ac:spMkLst>
        </pc:spChg>
        <pc:spChg chg="add del">
          <ac:chgData name="vaibhav mk" userId="848df49c596e55f0" providerId="Windows Live" clId="Web-{BD2408D7-2947-4D54-90C5-82B015CF68B2}" dt="2020-12-10T06:58:20.706" v="98"/>
          <ac:spMkLst>
            <pc:docMk/>
            <pc:sldMk cId="853979542" sldId="264"/>
            <ac:spMk id="33" creationId="{CBC4F608-B4B8-48C3-9572-C0F061B1CD99}"/>
          </ac:spMkLst>
        </pc:spChg>
        <pc:spChg chg="add del">
          <ac:chgData name="vaibhav mk" userId="848df49c596e55f0" providerId="Windows Live" clId="Web-{BD2408D7-2947-4D54-90C5-82B015CF68B2}" dt="2020-12-10T06:59:34.614" v="108"/>
          <ac:spMkLst>
            <pc:docMk/>
            <pc:sldMk cId="853979542" sldId="264"/>
            <ac:spMk id="34" creationId="{C9B9F33B-F0CC-4410-85D0-1B957DF4351C}"/>
          </ac:spMkLst>
        </pc:spChg>
        <pc:spChg chg="add del">
          <ac:chgData name="vaibhav mk" userId="848df49c596e55f0" providerId="Windows Live" clId="Web-{BD2408D7-2947-4D54-90C5-82B015CF68B2}" dt="2020-12-10T06:58:20.706" v="98"/>
          <ac:spMkLst>
            <pc:docMk/>
            <pc:sldMk cId="853979542" sldId="264"/>
            <ac:spMk id="35" creationId="{1382A32C-5B0C-4B1C-A074-76C6DBCC9F87}"/>
          </ac:spMkLst>
        </pc:spChg>
        <pc:spChg chg="add del">
          <ac:chgData name="vaibhav mk" userId="848df49c596e55f0" providerId="Windows Live" clId="Web-{BD2408D7-2947-4D54-90C5-82B015CF68B2}" dt="2020-12-10T06:59:34.614" v="108"/>
          <ac:spMkLst>
            <pc:docMk/>
            <pc:sldMk cId="853979542" sldId="264"/>
            <ac:spMk id="36" creationId="{55CB1B7E-4B0B-4E99-9560-9667270DA7A6}"/>
          </ac:spMkLst>
        </pc:spChg>
        <pc:spChg chg="add del">
          <ac:chgData name="vaibhav mk" userId="848df49c596e55f0" providerId="Windows Live" clId="Web-{BD2408D7-2947-4D54-90C5-82B015CF68B2}" dt="2020-12-10T06:59:34.614" v="108"/>
          <ac:spMkLst>
            <pc:docMk/>
            <pc:sldMk cId="853979542" sldId="264"/>
            <ac:spMk id="37" creationId="{034ACCCC-54D4-4F78-9B85-4A34FEBAA995}"/>
          </ac:spMkLst>
        </pc:spChg>
        <pc:spChg chg="add del">
          <ac:chgData name="vaibhav mk" userId="848df49c596e55f0" providerId="Windows Live" clId="Web-{BD2408D7-2947-4D54-90C5-82B015CF68B2}" dt="2020-12-10T06:59:34.614" v="108"/>
          <ac:spMkLst>
            <pc:docMk/>
            <pc:sldMk cId="853979542" sldId="264"/>
            <ac:spMk id="38" creationId="{196DE3D2-178D-4017-842D-87C88CE92E13}"/>
          </ac:spMkLst>
        </pc:spChg>
        <pc:spChg chg="add del">
          <ac:chgData name="vaibhav mk" userId="848df49c596e55f0" providerId="Windows Live" clId="Web-{BD2408D7-2947-4D54-90C5-82B015CF68B2}" dt="2020-12-10T06:59:34.614" v="108"/>
          <ac:spMkLst>
            <pc:docMk/>
            <pc:sldMk cId="853979542" sldId="264"/>
            <ac:spMk id="39" creationId="{72413CFE-8B8A-45C9-B7BA-CF49986D4818}"/>
          </ac:spMkLst>
        </pc:spChg>
        <pc:spChg chg="add del">
          <ac:chgData name="vaibhav mk" userId="848df49c596e55f0" providerId="Windows Live" clId="Web-{BD2408D7-2947-4D54-90C5-82B015CF68B2}" dt="2020-12-10T06:59:39.161" v="110"/>
          <ac:spMkLst>
            <pc:docMk/>
            <pc:sldMk cId="853979542" sldId="264"/>
            <ac:spMk id="41" creationId="{26CAED0A-2A45-4C9C-BCDD-21A8A092C5F3}"/>
          </ac:spMkLst>
        </pc:spChg>
        <pc:spChg chg="add del">
          <ac:chgData name="vaibhav mk" userId="848df49c596e55f0" providerId="Windows Live" clId="Web-{BD2408D7-2947-4D54-90C5-82B015CF68B2}" dt="2020-12-10T06:59:39.161" v="110"/>
          <ac:spMkLst>
            <pc:docMk/>
            <pc:sldMk cId="853979542" sldId="264"/>
            <ac:spMk id="42" creationId="{3A9A4357-BD1D-4622-A4FE-766E6AB8DE84}"/>
          </ac:spMkLst>
        </pc:spChg>
        <pc:spChg chg="add del">
          <ac:chgData name="vaibhav mk" userId="848df49c596e55f0" providerId="Windows Live" clId="Web-{BD2408D7-2947-4D54-90C5-82B015CF68B2}" dt="2020-12-10T06:59:39.161" v="110"/>
          <ac:spMkLst>
            <pc:docMk/>
            <pc:sldMk cId="853979542" sldId="264"/>
            <ac:spMk id="43" creationId="{E659831F-0D9A-4C63-9EBB-8435B85A440F}"/>
          </ac:spMkLst>
        </pc:spChg>
        <pc:spChg chg="add del">
          <ac:chgData name="vaibhav mk" userId="848df49c596e55f0" providerId="Windows Live" clId="Web-{BD2408D7-2947-4D54-90C5-82B015CF68B2}" dt="2020-12-10T06:59:39.161" v="110"/>
          <ac:spMkLst>
            <pc:docMk/>
            <pc:sldMk cId="853979542" sldId="264"/>
            <ac:spMk id="44" creationId="{E6995CE5-F890-4ABA-82A2-26507CE8D2A3}"/>
          </ac:spMkLst>
        </pc:spChg>
        <pc:spChg chg="add">
          <ac:chgData name="vaibhav mk" userId="848df49c596e55f0" providerId="Windows Live" clId="Web-{BD2408D7-2947-4D54-90C5-82B015CF68B2}" dt="2020-12-10T06:59:39.176" v="111"/>
          <ac:spMkLst>
            <pc:docMk/>
            <pc:sldMk cId="853979542" sldId="264"/>
            <ac:spMk id="45" creationId="{C9B9F33B-F0CC-4410-85D0-1B957DF4351C}"/>
          </ac:spMkLst>
        </pc:spChg>
        <pc:spChg chg="add">
          <ac:chgData name="vaibhav mk" userId="848df49c596e55f0" providerId="Windows Live" clId="Web-{BD2408D7-2947-4D54-90C5-82B015CF68B2}" dt="2020-12-10T06:59:39.176" v="111"/>
          <ac:spMkLst>
            <pc:docMk/>
            <pc:sldMk cId="853979542" sldId="264"/>
            <ac:spMk id="46" creationId="{55CB1B7E-4B0B-4E99-9560-9667270DA7A6}"/>
          </ac:spMkLst>
        </pc:spChg>
        <pc:spChg chg="add">
          <ac:chgData name="vaibhav mk" userId="848df49c596e55f0" providerId="Windows Live" clId="Web-{BD2408D7-2947-4D54-90C5-82B015CF68B2}" dt="2020-12-10T06:59:39.176" v="111"/>
          <ac:spMkLst>
            <pc:docMk/>
            <pc:sldMk cId="853979542" sldId="264"/>
            <ac:spMk id="47" creationId="{C924DBCE-E731-4B22-8181-A39C1D86276C}"/>
          </ac:spMkLst>
        </pc:spChg>
        <pc:spChg chg="add">
          <ac:chgData name="vaibhav mk" userId="848df49c596e55f0" providerId="Windows Live" clId="Web-{BD2408D7-2947-4D54-90C5-82B015CF68B2}" dt="2020-12-10T06:59:39.176" v="111"/>
          <ac:spMkLst>
            <pc:docMk/>
            <pc:sldMk cId="853979542" sldId="264"/>
            <ac:spMk id="48" creationId="{196DE3D2-178D-4017-842D-87C88CE92E13}"/>
          </ac:spMkLst>
        </pc:spChg>
        <pc:spChg chg="add">
          <ac:chgData name="vaibhav mk" userId="848df49c596e55f0" providerId="Windows Live" clId="Web-{BD2408D7-2947-4D54-90C5-82B015CF68B2}" dt="2020-12-10T06:59:39.176" v="111"/>
          <ac:spMkLst>
            <pc:docMk/>
            <pc:sldMk cId="853979542" sldId="264"/>
            <ac:spMk id="50" creationId="{034ACCCC-54D4-4F78-9B85-4A34FEBAA995}"/>
          </ac:spMkLst>
        </pc:spChg>
        <pc:spChg chg="add">
          <ac:chgData name="vaibhav mk" userId="848df49c596e55f0" providerId="Windows Live" clId="Web-{BD2408D7-2947-4D54-90C5-82B015CF68B2}" dt="2020-12-10T06:59:39.176" v="111"/>
          <ac:spMkLst>
            <pc:docMk/>
            <pc:sldMk cId="853979542" sldId="264"/>
            <ac:spMk id="51" creationId="{72413CFE-8B8A-45C9-B7BA-CF49986D4818}"/>
          </ac:spMkLst>
        </pc:spChg>
        <pc:grpChg chg="add del">
          <ac:chgData name="vaibhav mk" userId="848df49c596e55f0" providerId="Windows Live" clId="Web-{BD2408D7-2947-4D54-90C5-82B015CF68B2}" dt="2020-12-10T06:59:26.582" v="104"/>
          <ac:grpSpMkLst>
            <pc:docMk/>
            <pc:sldMk cId="853979542" sldId="264"/>
            <ac:grpSpMk id="26" creationId="{19A6B5CE-CB1D-48EE-8B43-E952235C8371}"/>
          </ac:grpSpMkLst>
        </pc:grpChg>
        <pc:grpChg chg="add del">
          <ac:chgData name="vaibhav mk" userId="848df49c596e55f0" providerId="Windows Live" clId="Web-{BD2408D7-2947-4D54-90C5-82B015CF68B2}" dt="2020-12-10T06:58:20.706" v="98"/>
          <ac:grpSpMkLst>
            <pc:docMk/>
            <pc:sldMk cId="853979542" sldId="264"/>
            <ac:grpSpMk id="29" creationId="{1C559108-BBAE-426C-8564-051D2BA6DDC8}"/>
          </ac:grpSpMkLst>
        </pc:grpChg>
        <pc:picChg chg="add mod">
          <ac:chgData name="vaibhav mk" userId="848df49c596e55f0" providerId="Windows Live" clId="Web-{BD2408D7-2947-4D54-90C5-82B015CF68B2}" dt="2020-12-10T06:59:39.176" v="111"/>
          <ac:picMkLst>
            <pc:docMk/>
            <pc:sldMk cId="853979542" sldId="264"/>
            <ac:picMk id="4" creationId="{0CCA334A-DD2F-4E21-B061-F8EEE3A7A61F}"/>
          </ac:picMkLst>
        </pc:picChg>
        <pc:picChg chg="add del mod ord">
          <ac:chgData name="vaibhav mk" userId="848df49c596e55f0" providerId="Windows Live" clId="Web-{BD2408D7-2947-4D54-90C5-82B015CF68B2}" dt="2020-12-10T06:59:39.176" v="111"/>
          <ac:picMkLst>
            <pc:docMk/>
            <pc:sldMk cId="853979542" sldId="264"/>
            <ac:picMk id="7" creationId="{82901B48-981E-40BD-BAA7-41F658DD27A3}"/>
          </ac:picMkLst>
        </pc:picChg>
        <pc:cxnChg chg="add del">
          <ac:chgData name="vaibhav mk" userId="848df49c596e55f0" providerId="Windows Live" clId="Web-{BD2408D7-2947-4D54-90C5-82B015CF68B2}" dt="2020-12-10T06:59:34.614" v="108"/>
          <ac:cxnSpMkLst>
            <pc:docMk/>
            <pc:sldMk cId="853979542" sldId="264"/>
            <ac:cxnSpMk id="40" creationId="{43621FD4-D14D-45D5-9A57-9A2DE5EA59C0}"/>
          </ac:cxnSpMkLst>
        </pc:cxnChg>
        <pc:cxnChg chg="add">
          <ac:chgData name="vaibhav mk" userId="848df49c596e55f0" providerId="Windows Live" clId="Web-{BD2408D7-2947-4D54-90C5-82B015CF68B2}" dt="2020-12-10T06:59:39.176" v="111"/>
          <ac:cxnSpMkLst>
            <pc:docMk/>
            <pc:sldMk cId="853979542" sldId="264"/>
            <ac:cxnSpMk id="49" creationId="{43621FD4-D14D-45D5-9A57-9A2DE5EA59C0}"/>
          </ac:cxnSpMkLst>
        </pc:cxnChg>
      </pc:sldChg>
      <pc:sldChg chg="addSp delSp modSp">
        <pc:chgData name="vaibhav mk" userId="848df49c596e55f0" providerId="Windows Live" clId="Web-{BD2408D7-2947-4D54-90C5-82B015CF68B2}" dt="2020-12-10T06:56:57.938" v="93"/>
        <pc:sldMkLst>
          <pc:docMk/>
          <pc:sldMk cId="3340007963" sldId="265"/>
        </pc:sldMkLst>
        <pc:spChg chg="del">
          <ac:chgData name="vaibhav mk" userId="848df49c596e55f0" providerId="Windows Live" clId="Web-{BD2408D7-2947-4D54-90C5-82B015CF68B2}" dt="2020-12-10T06:56:57.938" v="93"/>
          <ac:spMkLst>
            <pc:docMk/>
            <pc:sldMk cId="3340007963" sldId="265"/>
            <ac:spMk id="11" creationId="{7A504F77-1DEE-46C0-A196-A037418E3733}"/>
          </ac:spMkLst>
        </pc:spChg>
        <pc:picChg chg="add mod ord">
          <ac:chgData name="vaibhav mk" userId="848df49c596e55f0" providerId="Windows Live" clId="Web-{BD2408D7-2947-4D54-90C5-82B015CF68B2}" dt="2020-12-10T06:56:57.938" v="93"/>
          <ac:picMkLst>
            <pc:docMk/>
            <pc:sldMk cId="3340007963" sldId="265"/>
            <ac:picMk id="3" creationId="{79A1DDB8-F681-4208-84F7-74B1105FF00E}"/>
          </ac:picMkLst>
        </pc:picChg>
      </pc:sldChg>
      <pc:sldChg chg="addSp delSp modSp new mod setBg">
        <pc:chgData name="vaibhav mk" userId="848df49c596e55f0" providerId="Windows Live" clId="Web-{BD2408D7-2947-4D54-90C5-82B015CF68B2}" dt="2020-12-10T06:55:37.686" v="92"/>
        <pc:sldMkLst>
          <pc:docMk/>
          <pc:sldMk cId="1290167587" sldId="268"/>
        </pc:sldMkLst>
        <pc:spChg chg="mod">
          <ac:chgData name="vaibhav mk" userId="848df49c596e55f0" providerId="Windows Live" clId="Web-{BD2408D7-2947-4D54-90C5-82B015CF68B2}" dt="2020-12-10T06:55:37.686" v="92"/>
          <ac:spMkLst>
            <pc:docMk/>
            <pc:sldMk cId="1290167587" sldId="268"/>
            <ac:spMk id="2" creationId="{8919350B-2F4B-4138-87D6-61B9457214E9}"/>
          </ac:spMkLst>
        </pc:spChg>
        <pc:spChg chg="add del">
          <ac:chgData name="vaibhav mk" userId="848df49c596e55f0" providerId="Windows Live" clId="Web-{BD2408D7-2947-4D54-90C5-82B015CF68B2}" dt="2020-12-10T06:55:06.029" v="89"/>
          <ac:spMkLst>
            <pc:docMk/>
            <pc:sldMk cId="1290167587" sldId="268"/>
            <ac:spMk id="3" creationId="{7CBF5DAD-B381-4F24-BC40-1FF49C74348B}"/>
          </ac:spMkLst>
        </pc:spChg>
        <pc:spChg chg="mod">
          <ac:chgData name="vaibhav mk" userId="848df49c596e55f0" providerId="Windows Live" clId="Web-{BD2408D7-2947-4D54-90C5-82B015CF68B2}" dt="2020-12-10T06:55:37.686" v="92"/>
          <ac:spMkLst>
            <pc:docMk/>
            <pc:sldMk cId="1290167587" sldId="268"/>
            <ac:spMk id="4" creationId="{FF5AA4DA-106D-4784-8B19-86E33F5249C6}"/>
          </ac:spMkLst>
        </pc:spChg>
        <pc:spChg chg="add del">
          <ac:chgData name="vaibhav mk" userId="848df49c596e55f0" providerId="Windows Live" clId="Web-{BD2408D7-2947-4D54-90C5-82B015CF68B2}" dt="2020-12-10T06:53:45.434" v="85"/>
          <ac:spMkLst>
            <pc:docMk/>
            <pc:sldMk cId="1290167587" sldId="268"/>
            <ac:spMk id="7" creationId="{117AB3D3-3C9C-4DED-809A-78734805B895}"/>
          </ac:spMkLst>
        </pc:spChg>
        <pc:spChg chg="add del">
          <ac:chgData name="vaibhav mk" userId="848df49c596e55f0" providerId="Windows Live" clId="Web-{BD2408D7-2947-4D54-90C5-82B015CF68B2}" dt="2020-12-10T06:53:45.434" v="85"/>
          <ac:spMkLst>
            <pc:docMk/>
            <pc:sldMk cId="1290167587" sldId="268"/>
            <ac:spMk id="8" creationId="{3A9A4357-BD1D-4622-A4FE-766E6AB8DE84}"/>
          </ac:spMkLst>
        </pc:spChg>
        <pc:spChg chg="add del">
          <ac:chgData name="vaibhav mk" userId="848df49c596e55f0" providerId="Windows Live" clId="Web-{BD2408D7-2947-4D54-90C5-82B015CF68B2}" dt="2020-12-10T06:54:28.435" v="87"/>
          <ac:spMkLst>
            <pc:docMk/>
            <pc:sldMk cId="1290167587" sldId="268"/>
            <ac:spMk id="9" creationId="{F4C0B10B-D2C4-4A54-AFAD-3D27DF88BB37}"/>
          </ac:spMkLst>
        </pc:spChg>
        <pc:spChg chg="add del">
          <ac:chgData name="vaibhav mk" userId="848df49c596e55f0" providerId="Windows Live" clId="Web-{BD2408D7-2947-4D54-90C5-82B015CF68B2}" dt="2020-12-10T06:53:39.840" v="83"/>
          <ac:spMkLst>
            <pc:docMk/>
            <pc:sldMk cId="1290167587" sldId="268"/>
            <ac:spMk id="10" creationId="{45D37F4E-DDB4-456B-97E0-9937730A039F}"/>
          </ac:spMkLst>
        </pc:spChg>
        <pc:spChg chg="add del">
          <ac:chgData name="vaibhav mk" userId="848df49c596e55f0" providerId="Windows Live" clId="Web-{BD2408D7-2947-4D54-90C5-82B015CF68B2}" dt="2020-12-10T06:53:39.840" v="83"/>
          <ac:spMkLst>
            <pc:docMk/>
            <pc:sldMk cId="1290167587" sldId="268"/>
            <ac:spMk id="12" creationId="{B2DD41CD-8F47-4F56-AD12-4E2FF7696987}"/>
          </ac:spMkLst>
        </pc:spChg>
        <pc:spChg chg="add del">
          <ac:chgData name="vaibhav mk" userId="848df49c596e55f0" providerId="Windows Live" clId="Web-{BD2408D7-2947-4D54-90C5-82B015CF68B2}" dt="2020-12-10T06:53:45.434" v="85"/>
          <ac:spMkLst>
            <pc:docMk/>
            <pc:sldMk cId="1290167587" sldId="268"/>
            <ac:spMk id="14" creationId="{E659831F-0D9A-4C63-9EBB-8435B85A440F}"/>
          </ac:spMkLst>
        </pc:spChg>
        <pc:spChg chg="add del">
          <ac:chgData name="vaibhav mk" userId="848df49c596e55f0" providerId="Windows Live" clId="Web-{BD2408D7-2947-4D54-90C5-82B015CF68B2}" dt="2020-12-10T06:55:37.671" v="91"/>
          <ac:spMkLst>
            <pc:docMk/>
            <pc:sldMk cId="1290167587" sldId="268"/>
            <ac:spMk id="15" creationId="{F9A95BEE-6BB1-4A28-A8E6-A34B2E42EF87}"/>
          </ac:spMkLst>
        </pc:spChg>
        <pc:spChg chg="add del">
          <ac:chgData name="vaibhav mk" userId="848df49c596e55f0" providerId="Windows Live" clId="Web-{BD2408D7-2947-4D54-90C5-82B015CF68B2}" dt="2020-12-10T06:53:45.434" v="85"/>
          <ac:spMkLst>
            <pc:docMk/>
            <pc:sldMk cId="1290167587" sldId="268"/>
            <ac:spMk id="16" creationId="{E6995CE5-F890-4ABA-82A2-26507CE8D2A3}"/>
          </ac:spMkLst>
        </pc:spChg>
        <pc:spChg chg="add del">
          <ac:chgData name="vaibhav mk" userId="848df49c596e55f0" providerId="Windows Live" clId="Web-{BD2408D7-2947-4D54-90C5-82B015CF68B2}" dt="2020-12-10T06:55:37.671" v="91"/>
          <ac:spMkLst>
            <pc:docMk/>
            <pc:sldMk cId="1290167587" sldId="268"/>
            <ac:spMk id="17" creationId="{F56F5174-31D9-4DBB-AAB7-A1FD7BDB1352}"/>
          </ac:spMkLst>
        </pc:spChg>
        <pc:spChg chg="add">
          <ac:chgData name="vaibhav mk" userId="848df49c596e55f0" providerId="Windows Live" clId="Web-{BD2408D7-2947-4D54-90C5-82B015CF68B2}" dt="2020-12-10T06:55:37.686" v="92"/>
          <ac:spMkLst>
            <pc:docMk/>
            <pc:sldMk cId="1290167587" sldId="268"/>
            <ac:spMk id="18" creationId="{201CC55D-ED54-4C5C-95E6-10947BD1103B}"/>
          </ac:spMkLst>
        </pc:spChg>
        <pc:spChg chg="add">
          <ac:chgData name="vaibhav mk" userId="848df49c596e55f0" providerId="Windows Live" clId="Web-{BD2408D7-2947-4D54-90C5-82B015CF68B2}" dt="2020-12-10T06:55:37.686" v="92"/>
          <ac:spMkLst>
            <pc:docMk/>
            <pc:sldMk cId="1290167587" sldId="268"/>
            <ac:spMk id="19" creationId="{C13237C8-E62C-4F0D-A318-BD6FB6C2D138}"/>
          </ac:spMkLst>
        </pc:spChg>
        <pc:spChg chg="add">
          <ac:chgData name="vaibhav mk" userId="848df49c596e55f0" providerId="Windows Live" clId="Web-{BD2408D7-2947-4D54-90C5-82B015CF68B2}" dt="2020-12-10T06:55:37.686" v="92"/>
          <ac:spMkLst>
            <pc:docMk/>
            <pc:sldMk cId="1290167587" sldId="268"/>
            <ac:spMk id="21" creationId="{19C9EAEA-39D0-4B0E-A0EB-51E7B26740B1}"/>
          </ac:spMkLst>
        </pc:spChg>
        <pc:spChg chg="add">
          <ac:chgData name="vaibhav mk" userId="848df49c596e55f0" providerId="Windows Live" clId="Web-{BD2408D7-2947-4D54-90C5-82B015CF68B2}" dt="2020-12-10T06:55:37.686" v="92"/>
          <ac:spMkLst>
            <pc:docMk/>
            <pc:sldMk cId="1290167587" sldId="268"/>
            <ac:spMk id="24" creationId="{3873B707-463F-40B0-8227-E8CC6C67EB25}"/>
          </ac:spMkLst>
        </pc:spChg>
        <pc:grpChg chg="add del">
          <ac:chgData name="vaibhav mk" userId="848df49c596e55f0" providerId="Windows Live" clId="Web-{BD2408D7-2947-4D54-90C5-82B015CF68B2}" dt="2020-12-10T06:54:28.435" v="87"/>
          <ac:grpSpMkLst>
            <pc:docMk/>
            <pc:sldMk cId="1290167587" sldId="268"/>
            <ac:grpSpMk id="11" creationId="{B6BADB90-C74B-40D6-86DC-503F65FCE8DC}"/>
          </ac:grpSpMkLst>
        </pc:grpChg>
        <pc:grpChg chg="add">
          <ac:chgData name="vaibhav mk" userId="848df49c596e55f0" providerId="Windows Live" clId="Web-{BD2408D7-2947-4D54-90C5-82B015CF68B2}" dt="2020-12-10T06:55:37.686" v="92"/>
          <ac:grpSpMkLst>
            <pc:docMk/>
            <pc:sldMk cId="1290167587" sldId="268"/>
            <ac:grpSpMk id="20" creationId="{1DE889C7-FAD6-4397-98E2-05D503484459}"/>
          </ac:grpSpMkLst>
        </pc:grpChg>
        <pc:picChg chg="add del mod ord modCrop">
          <ac:chgData name="vaibhav mk" userId="848df49c596e55f0" providerId="Windows Live" clId="Web-{BD2408D7-2947-4D54-90C5-82B015CF68B2}" dt="2020-12-10T06:54:29.232" v="88"/>
          <ac:picMkLst>
            <pc:docMk/>
            <pc:sldMk cId="1290167587" sldId="268"/>
            <ac:picMk id="5" creationId="{22100EE5-7601-407D-813B-EDB4895AAF3F}"/>
          </ac:picMkLst>
        </pc:picChg>
        <pc:picChg chg="add mod ord modCrop">
          <ac:chgData name="vaibhav mk" userId="848df49c596e55f0" providerId="Windows Live" clId="Web-{BD2408D7-2947-4D54-90C5-82B015CF68B2}" dt="2020-12-10T06:55:37.686" v="92"/>
          <ac:picMkLst>
            <pc:docMk/>
            <pc:sldMk cId="1290167587" sldId="268"/>
            <ac:picMk id="6" creationId="{8E4C81BA-F114-4166-9287-2F1BFC9FEC6F}"/>
          </ac:picMkLst>
        </pc:picChg>
        <pc:picChg chg="add del">
          <ac:chgData name="vaibhav mk" userId="848df49c596e55f0" providerId="Windows Live" clId="Web-{BD2408D7-2947-4D54-90C5-82B015CF68B2}" dt="2020-12-10T06:55:37.671" v="91"/>
          <ac:picMkLst>
            <pc:docMk/>
            <pc:sldMk cId="1290167587" sldId="268"/>
            <ac:picMk id="13" creationId="{AE113210-7872-481A-ADE6-3A05CCAF5EB2}"/>
          </ac:picMkLst>
        </pc:picChg>
      </pc:sldChg>
    </pc:docChg>
  </pc:docChgLst>
  <pc:docChgLst>
    <pc:chgData name="Tejas Kumar" userId="1bacf802736108c2" providerId="Windows Live" clId="Web-{0444B6C0-D4D2-442E-8F09-1AC77925E522}"/>
    <pc:docChg chg="modSld">
      <pc:chgData name="Tejas Kumar" userId="1bacf802736108c2" providerId="Windows Live" clId="Web-{0444B6C0-D4D2-442E-8F09-1AC77925E522}" dt="2020-12-10T06:47:30.514" v="9" actId="14100"/>
      <pc:docMkLst>
        <pc:docMk/>
      </pc:docMkLst>
      <pc:sldChg chg="modSp">
        <pc:chgData name="Tejas Kumar" userId="1bacf802736108c2" providerId="Windows Live" clId="Web-{0444B6C0-D4D2-442E-8F09-1AC77925E522}" dt="2020-12-10T06:47:30.514" v="9" actId="14100"/>
        <pc:sldMkLst>
          <pc:docMk/>
          <pc:sldMk cId="4078059923" sldId="266"/>
        </pc:sldMkLst>
        <pc:picChg chg="mod">
          <ac:chgData name="Tejas Kumar" userId="1bacf802736108c2" providerId="Windows Live" clId="Web-{0444B6C0-D4D2-442E-8F09-1AC77925E522}" dt="2020-12-10T06:47:30.514" v="9" actId="14100"/>
          <ac:picMkLst>
            <pc:docMk/>
            <pc:sldMk cId="4078059923" sldId="266"/>
            <ac:picMk id="5" creationId="{24804941-49E0-42CA-A306-123E5CC31E0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785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25307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081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642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198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77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1482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5671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119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8047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392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54079638"/>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0F2B6-A99A-4B73-90D0-7EA6F5C01F60}"/>
              </a:ext>
            </a:extLst>
          </p:cNvPr>
          <p:cNvPicPr>
            <a:picLocks noChangeAspect="1"/>
          </p:cNvPicPr>
          <p:nvPr/>
        </p:nvPicPr>
        <p:blipFill rotWithShape="1">
          <a:blip r:embed="rId2">
            <a:alphaModFix/>
          </a:blip>
          <a:srcRect r="3136" b="1"/>
          <a:stretch/>
        </p:blipFill>
        <p:spPr>
          <a:xfrm>
            <a:off x="-1" y="-1"/>
            <a:ext cx="12188952" cy="6858000"/>
          </a:xfrm>
          <a:prstGeom prst="rect">
            <a:avLst/>
          </a:prstGeom>
        </p:spPr>
      </p:pic>
      <p:sp>
        <p:nvSpPr>
          <p:cNvPr id="2" name="Title 1">
            <a:extLst>
              <a:ext uri="{FF2B5EF4-FFF2-40B4-BE49-F238E27FC236}">
                <a16:creationId xmlns:a16="http://schemas.microsoft.com/office/drawing/2014/main" id="{8258CB20-7C4A-4667-A931-16E78F13B7C2}"/>
              </a:ext>
            </a:extLst>
          </p:cNvPr>
          <p:cNvSpPr>
            <a:spLocks noGrp="1"/>
          </p:cNvSpPr>
          <p:nvPr>
            <p:ph type="ctrTitle"/>
          </p:nvPr>
        </p:nvSpPr>
        <p:spPr>
          <a:xfrm>
            <a:off x="1524000" y="1122363"/>
            <a:ext cx="9144000" cy="3063240"/>
          </a:xfrm>
        </p:spPr>
        <p:txBody>
          <a:bodyPr>
            <a:noAutofit/>
          </a:bodyPr>
          <a:lstStyle/>
          <a:p>
            <a:pPr algn="ctr">
              <a:lnSpc>
                <a:spcPct val="90000"/>
              </a:lnSpc>
            </a:pPr>
            <a:r>
              <a:rPr lang="en-US" sz="8800">
                <a:solidFill>
                  <a:schemeClr val="bg1"/>
                </a:solidFill>
              </a:rPr>
              <a:t>Network Devices/Hardware</a:t>
            </a:r>
            <a:endParaRPr lang="en-US" sz="8800">
              <a:solidFill>
                <a:schemeClr val="bg1"/>
              </a:solidFill>
              <a:cs typeface="Calibri Light"/>
            </a:endParaRPr>
          </a:p>
        </p:txBody>
      </p:sp>
      <p:sp>
        <p:nvSpPr>
          <p:cNvPr id="3" name="Subtitle 2">
            <a:extLst>
              <a:ext uri="{FF2B5EF4-FFF2-40B4-BE49-F238E27FC236}">
                <a16:creationId xmlns:a16="http://schemas.microsoft.com/office/drawing/2014/main" id="{5DE34058-5459-4D34-B7E7-A355D368761F}"/>
              </a:ext>
            </a:extLst>
          </p:cNvPr>
          <p:cNvSpPr>
            <a:spLocks noGrp="1"/>
          </p:cNvSpPr>
          <p:nvPr>
            <p:ph type="subTitle" idx="1"/>
          </p:nvPr>
        </p:nvSpPr>
        <p:spPr>
          <a:xfrm>
            <a:off x="1527048" y="4599432"/>
            <a:ext cx="9144000" cy="1536192"/>
          </a:xfrm>
        </p:spPr>
        <p:txBody>
          <a:bodyPr vert="horz" lIns="91440" tIns="45720" rIns="91440" bIns="45720" rtlCol="0" anchor="t">
            <a:normAutofit/>
          </a:bodyPr>
          <a:lstStyle/>
          <a:p>
            <a:pPr algn="ctr"/>
            <a:r>
              <a:rPr lang="en-US" sz="3200">
                <a:solidFill>
                  <a:schemeClr val="bg1"/>
                </a:solidFill>
              </a:rPr>
              <a:t>Computer AIP</a:t>
            </a:r>
          </a:p>
        </p:txBody>
      </p:sp>
    </p:spTree>
    <p:extLst>
      <p:ext uri="{BB962C8B-B14F-4D97-AF65-F5344CB8AC3E}">
        <p14:creationId xmlns:p14="http://schemas.microsoft.com/office/powerpoint/2010/main" val="2322143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DA58F-707B-4479-BA80-63F3D148A42D}"/>
              </a:ext>
            </a:extLst>
          </p:cNvPr>
          <p:cNvSpPr>
            <a:spLocks noGrp="1"/>
          </p:cNvSpPr>
          <p:nvPr>
            <p:ph type="title"/>
          </p:nvPr>
        </p:nvSpPr>
        <p:spPr>
          <a:xfrm>
            <a:off x="841248" y="932961"/>
            <a:ext cx="4887685" cy="1777419"/>
          </a:xfrm>
        </p:spPr>
        <p:txBody>
          <a:bodyPr vert="horz" lIns="91440" tIns="45720" rIns="91440" bIns="45720" rtlCol="0" anchor="b">
            <a:normAutofit/>
          </a:bodyPr>
          <a:lstStyle/>
          <a:p>
            <a:r>
              <a:rPr lang="en-US" sz="4000" b="1"/>
              <a:t>Wi-Fi Card</a:t>
            </a:r>
          </a:p>
        </p:txBody>
      </p:sp>
      <p:sp>
        <p:nvSpPr>
          <p:cNvPr id="4" name="Text Placeholder 3">
            <a:extLst>
              <a:ext uri="{FF2B5EF4-FFF2-40B4-BE49-F238E27FC236}">
                <a16:creationId xmlns:a16="http://schemas.microsoft.com/office/drawing/2014/main" id="{1560A89D-60A4-4B27-9481-BDEB62601C66}"/>
              </a:ext>
            </a:extLst>
          </p:cNvPr>
          <p:cNvSpPr>
            <a:spLocks noGrp="1"/>
          </p:cNvSpPr>
          <p:nvPr>
            <p:ph type="body" sz="half" idx="2"/>
          </p:nvPr>
        </p:nvSpPr>
        <p:spPr>
          <a:xfrm>
            <a:off x="841248" y="2894530"/>
            <a:ext cx="4887685" cy="3209544"/>
          </a:xfrm>
        </p:spPr>
        <p:txBody>
          <a:bodyPr vert="horz" lIns="91440" tIns="45720" rIns="91440" bIns="45720" rtlCol="0" anchor="t">
            <a:normAutofit/>
          </a:bodyPr>
          <a:lstStyle/>
          <a:p>
            <a:pPr marL="285750" indent="-228600">
              <a:buFont typeface="Arial" panose="020B0604020202020204" pitchFamily="34" charset="0"/>
              <a:buChar char="•"/>
            </a:pPr>
            <a:r>
              <a:rPr lang="en-US"/>
              <a:t>Wireless Internet cards, also known as Local Area Network, or LAN, cards, are one of the many types of adapter cards that add capabilities to your computer. Other adapter cards can enable teleconferencing, improve sound systems or download photos from a digital camera</a:t>
            </a:r>
          </a:p>
          <a:p>
            <a:pPr marL="285750" indent="-228600">
              <a:buFont typeface="Arial" panose="020B0604020202020204" pitchFamily="34" charset="0"/>
              <a:buChar char="•"/>
            </a:pPr>
            <a:r>
              <a:rPr lang="en-US"/>
              <a:t>Wireless Internet cards come in several forms. Different cards exist for laptops, desktops and PDAs. Many computers come with one preinstalled, but they can also be purchased relatively inexpensively and self-installed or simply inserted into a slot on the side of the computer</a:t>
            </a:r>
          </a:p>
        </p:txBody>
      </p:sp>
      <p:cxnSp>
        <p:nvCxnSpPr>
          <p:cNvPr id="39" name="Straight Connector 38">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Diagram, engineering drawing&#10;&#10;Description automatically generated">
            <a:extLst>
              <a:ext uri="{FF2B5EF4-FFF2-40B4-BE49-F238E27FC236}">
                <a16:creationId xmlns:a16="http://schemas.microsoft.com/office/drawing/2014/main" id="{399B1C42-635C-4135-93F3-9DBA9C0439E8}"/>
              </a:ext>
            </a:extLst>
          </p:cNvPr>
          <p:cNvPicPr>
            <a:picLocks noChangeAspect="1"/>
          </p:cNvPicPr>
          <p:nvPr/>
        </p:nvPicPr>
        <p:blipFill rotWithShape="1">
          <a:blip r:embed="rId2"/>
          <a:srcRect l="7896" r="20838" b="2"/>
          <a:stretch/>
        </p:blipFill>
        <p:spPr>
          <a:xfrm>
            <a:off x="6749145" y="573678"/>
            <a:ext cx="5103206" cy="5710645"/>
          </a:xfrm>
          <a:prstGeom prst="rect">
            <a:avLst/>
          </a:prstGeom>
        </p:spPr>
      </p:pic>
    </p:spTree>
    <p:extLst>
      <p:ext uri="{BB962C8B-B14F-4D97-AF65-F5344CB8AC3E}">
        <p14:creationId xmlns:p14="http://schemas.microsoft.com/office/powerpoint/2010/main" val="13408393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9350B-2F4B-4138-87D6-61B9457214E9}"/>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b="1"/>
              <a:t>Bridges</a:t>
            </a:r>
          </a:p>
        </p:txBody>
      </p:sp>
      <p:grpSp>
        <p:nvGrpSpPr>
          <p:cNvPr id="20"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F5AA4DA-106D-4784-8B19-86E33F5249C6}"/>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pPr indent="-228600">
              <a:buFont typeface="Arial" panose="020B0604020202020204" pitchFamily="34" charset="0"/>
              <a:buChar char="•"/>
            </a:pPr>
            <a:r>
              <a:rPr lang="en-US" sz="1700"/>
              <a:t>A </a:t>
            </a:r>
            <a:r>
              <a:rPr lang="en-US" sz="1700" b="1"/>
              <a:t>network bridge</a:t>
            </a:r>
            <a:r>
              <a:rPr lang="en-US" sz="1700"/>
              <a:t> is a computer networking device that creates a single aggregate network from multiple communication networks or network segments.</a:t>
            </a:r>
          </a:p>
          <a:p>
            <a:pPr indent="-228600">
              <a:buFont typeface="Arial" panose="020B0604020202020204" pitchFamily="34" charset="0"/>
              <a:buChar char="•"/>
            </a:pPr>
            <a:r>
              <a:rPr lang="en-US" sz="1700"/>
              <a:t> This function is called </a:t>
            </a:r>
            <a:r>
              <a:rPr lang="en-US" sz="1700" b="1"/>
              <a:t>network bridging</a:t>
            </a:r>
            <a:r>
              <a:rPr lang="en-US" sz="1700"/>
              <a:t>. Bridging is distinct from routing. Routing allows multiple networks to communicate independently and yet remain separate, whereas bridging connects two separate networks as if they were a single network.in the OSI model, bridging is performed in the data link layer (layer 2). </a:t>
            </a:r>
          </a:p>
          <a:p>
            <a:pPr indent="-228600">
              <a:buFont typeface="Arial" panose="020B0604020202020204" pitchFamily="34" charset="0"/>
              <a:buChar char="•"/>
            </a:pPr>
            <a:r>
              <a:rPr lang="en-US" sz="1700"/>
              <a:t>If one or more segments of the bridged network are wireless, the device is known as a </a:t>
            </a:r>
            <a:r>
              <a:rPr lang="en-US" sz="1700" b="1"/>
              <a:t>wireless bridge</a:t>
            </a:r>
            <a:r>
              <a:rPr lang="en-US" sz="1700"/>
              <a:t>.</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9" descr="Diagram&#10;&#10;Description automatically generated">
            <a:extLst>
              <a:ext uri="{FF2B5EF4-FFF2-40B4-BE49-F238E27FC236}">
                <a16:creationId xmlns:a16="http://schemas.microsoft.com/office/drawing/2014/main" id="{8E4C81BA-F114-4166-9287-2F1BFC9FEC6F}"/>
              </a:ext>
            </a:extLst>
          </p:cNvPr>
          <p:cNvPicPr>
            <a:picLocks noGrp="1" noChangeAspect="1"/>
          </p:cNvPicPr>
          <p:nvPr>
            <p:ph type="pic" idx="1"/>
          </p:nvPr>
        </p:nvPicPr>
        <p:blipFill rotWithShape="1">
          <a:blip r:embed="rId2"/>
          <a:srcRect l="4103" r="11769" b="3"/>
          <a:stretch/>
        </p:blipFill>
        <p:spPr>
          <a:xfrm>
            <a:off x="5977788" y="799352"/>
            <a:ext cx="5425410" cy="5259296"/>
          </a:xfrm>
          <a:prstGeom prst="rect">
            <a:avLst/>
          </a:prstGeom>
        </p:spPr>
      </p:pic>
    </p:spTree>
    <p:extLst>
      <p:ext uri="{BB962C8B-B14F-4D97-AF65-F5344CB8AC3E}">
        <p14:creationId xmlns:p14="http://schemas.microsoft.com/office/powerpoint/2010/main" val="129016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24CAD1-1AD3-4CB5-BDB8-BE5473421CED}"/>
              </a:ext>
            </a:extLst>
          </p:cNvPr>
          <p:cNvSpPr>
            <a:spLocks noGrp="1"/>
          </p:cNvSpPr>
          <p:nvPr>
            <p:ph type="title"/>
          </p:nvPr>
        </p:nvSpPr>
        <p:spPr>
          <a:xfrm>
            <a:off x="6094105" y="802955"/>
            <a:ext cx="4977976" cy="1454051"/>
          </a:xfrm>
        </p:spPr>
        <p:txBody>
          <a:bodyPr>
            <a:normAutofit/>
          </a:bodyPr>
          <a:lstStyle/>
          <a:p>
            <a:r>
              <a:rPr lang="en-US">
                <a:solidFill>
                  <a:srgbClr val="000000"/>
                </a:solidFill>
                <a:cs typeface="Calibri Light"/>
              </a:rPr>
              <a:t>Done By :-</a:t>
            </a:r>
            <a:endParaRPr lang="en-US">
              <a:solidFill>
                <a:srgbClr val="000000"/>
              </a:solidFill>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6" descr="Checkmark">
            <a:extLst>
              <a:ext uri="{FF2B5EF4-FFF2-40B4-BE49-F238E27FC236}">
                <a16:creationId xmlns:a16="http://schemas.microsoft.com/office/drawing/2014/main" id="{12A42AEF-F98A-4F92-AE3D-1FFFA9782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789540C7-1389-4716-BAAA-FCD70ABF5F29}"/>
              </a:ext>
            </a:extLst>
          </p:cNvPr>
          <p:cNvSpPr>
            <a:spLocks noGrp="1"/>
          </p:cNvSpPr>
          <p:nvPr>
            <p:ph idx="1"/>
          </p:nvPr>
        </p:nvSpPr>
        <p:spPr>
          <a:xfrm>
            <a:off x="6090574" y="2421682"/>
            <a:ext cx="4977578" cy="3639289"/>
          </a:xfrm>
        </p:spPr>
        <p:txBody>
          <a:bodyPr vert="horz" lIns="91440" tIns="45720" rIns="91440" bIns="45720" rtlCol="0" anchor="ctr">
            <a:noAutofit/>
          </a:bodyPr>
          <a:lstStyle/>
          <a:p>
            <a:r>
              <a:rPr lang="en-US" sz="2400">
                <a:solidFill>
                  <a:srgbClr val="000000"/>
                </a:solidFill>
                <a:cs typeface="Calibri"/>
              </a:rPr>
              <a:t>Vineet</a:t>
            </a:r>
          </a:p>
          <a:p>
            <a:r>
              <a:rPr lang="en-US" sz="2400">
                <a:solidFill>
                  <a:srgbClr val="000000"/>
                </a:solidFill>
                <a:cs typeface="Calibri"/>
              </a:rPr>
              <a:t>Skhanda</a:t>
            </a:r>
          </a:p>
          <a:p>
            <a:r>
              <a:rPr lang="en-US" sz="2400">
                <a:solidFill>
                  <a:srgbClr val="000000"/>
                </a:solidFill>
                <a:cs typeface="Calibri"/>
              </a:rPr>
              <a:t>Abhinav</a:t>
            </a:r>
          </a:p>
          <a:p>
            <a:r>
              <a:rPr lang="en-US" sz="2400">
                <a:solidFill>
                  <a:srgbClr val="000000"/>
                </a:solidFill>
                <a:cs typeface="Calibri"/>
              </a:rPr>
              <a:t>Shrisha</a:t>
            </a:r>
          </a:p>
          <a:p>
            <a:r>
              <a:rPr lang="en-US" sz="2400">
                <a:solidFill>
                  <a:srgbClr val="000000"/>
                </a:solidFill>
                <a:cs typeface="Calibri"/>
              </a:rPr>
              <a:t>Siddarth</a:t>
            </a:r>
          </a:p>
          <a:p>
            <a:r>
              <a:rPr lang="en-US" sz="2400">
                <a:solidFill>
                  <a:srgbClr val="000000"/>
                </a:solidFill>
                <a:cs typeface="Calibri"/>
              </a:rPr>
              <a:t>Vismai</a:t>
            </a:r>
          </a:p>
          <a:p>
            <a:r>
              <a:rPr lang="en-US" sz="2400">
                <a:solidFill>
                  <a:srgbClr val="000000"/>
                </a:solidFill>
                <a:cs typeface="Calibri"/>
              </a:rPr>
              <a:t>Vaibhav MK</a:t>
            </a:r>
          </a:p>
          <a:p>
            <a:r>
              <a:rPr lang="en-US" sz="2400">
                <a:solidFill>
                  <a:srgbClr val="000000"/>
                </a:solidFill>
                <a:cs typeface="Calibri"/>
              </a:rPr>
              <a:t>Shreyas R</a:t>
            </a:r>
          </a:p>
          <a:p>
            <a:r>
              <a:rPr lang="en-US" sz="2400">
                <a:solidFill>
                  <a:srgbClr val="000000"/>
                </a:solidFill>
                <a:cs typeface="Calibri"/>
              </a:rPr>
              <a:t>Tejas</a:t>
            </a:r>
          </a:p>
          <a:p>
            <a:r>
              <a:rPr lang="en-US" sz="2400">
                <a:solidFill>
                  <a:srgbClr val="000000"/>
                </a:solidFill>
                <a:cs typeface="Calibri"/>
              </a:rPr>
              <a:t>Yatindra</a:t>
            </a:r>
          </a:p>
        </p:txBody>
      </p:sp>
    </p:spTree>
    <p:extLst>
      <p:ext uri="{BB962C8B-B14F-4D97-AF65-F5344CB8AC3E}">
        <p14:creationId xmlns:p14="http://schemas.microsoft.com/office/powerpoint/2010/main" val="364401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6">
            <a:extLst>
              <a:ext uri="{FF2B5EF4-FFF2-40B4-BE49-F238E27FC236}">
                <a16:creationId xmlns:a16="http://schemas.microsoft.com/office/drawing/2014/main" id="{C9B9F33B-F0CC-4410-85D0-1B957DF4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EE62B-9F92-4544-A718-EC70F97A402C}"/>
              </a:ext>
            </a:extLst>
          </p:cNvPr>
          <p:cNvSpPr>
            <a:spLocks noGrp="1"/>
          </p:cNvSpPr>
          <p:nvPr>
            <p:ph type="title"/>
          </p:nvPr>
        </p:nvSpPr>
        <p:spPr>
          <a:xfrm>
            <a:off x="838201" y="365125"/>
            <a:ext cx="5393360" cy="1325563"/>
          </a:xfrm>
        </p:spPr>
        <p:txBody>
          <a:bodyPr>
            <a:normAutofit/>
          </a:bodyPr>
          <a:lstStyle/>
          <a:p>
            <a:r>
              <a:rPr lang="en-US">
                <a:latin typeface="Bookman Old Style"/>
              </a:rPr>
              <a:t>ETHERNET</a:t>
            </a:r>
          </a:p>
        </p:txBody>
      </p:sp>
      <p:sp>
        <p:nvSpPr>
          <p:cNvPr id="46" name="Freeform: Shape 28">
            <a:extLst>
              <a:ext uri="{FF2B5EF4-FFF2-40B4-BE49-F238E27FC236}">
                <a16:creationId xmlns:a16="http://schemas.microsoft.com/office/drawing/2014/main" id="{55CB1B7E-4B0B-4E99-9560-9667270DA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675C0B2-E560-43B2-83A6-988E2FA3AB4B}"/>
              </a:ext>
            </a:extLst>
          </p:cNvPr>
          <p:cNvSpPr>
            <a:spLocks noGrp="1"/>
          </p:cNvSpPr>
          <p:nvPr>
            <p:ph idx="1"/>
          </p:nvPr>
        </p:nvSpPr>
        <p:spPr>
          <a:xfrm>
            <a:off x="838200" y="1825625"/>
            <a:ext cx="5393361" cy="4351338"/>
          </a:xfrm>
        </p:spPr>
        <p:txBody>
          <a:bodyPr vert="horz" lIns="91440" tIns="45720" rIns="91440" bIns="45720" rtlCol="0">
            <a:normAutofit/>
          </a:bodyPr>
          <a:lstStyle/>
          <a:p>
            <a:pPr marL="0" indent="0">
              <a:buNone/>
            </a:pPr>
            <a:r>
              <a:rPr lang="en-US" sz="2600" b="1">
                <a:latin typeface="Comic Sans MS"/>
                <a:cs typeface="Arial"/>
              </a:rPr>
              <a:t>Ethernet</a:t>
            </a:r>
            <a:r>
              <a:rPr lang="en-US" sz="2600">
                <a:latin typeface="Comic Sans MS"/>
                <a:cs typeface="Arial"/>
              </a:rPr>
              <a:t> is a way of connecting computers together in a local area network or LAN. It has been the most widely used method of linking computers together in LANs since the 1990s. The basic idea of its design is that multiple computers have access to it and can send data at any time. Ethernet can go at different speeds.</a:t>
            </a:r>
            <a:endParaRPr lang="en-US" sz="2600">
              <a:latin typeface="Comic Sans MS"/>
              <a:ea typeface="+mn-lt"/>
              <a:cs typeface="Arial"/>
            </a:endParaRPr>
          </a:p>
          <a:p>
            <a:endParaRPr lang="en-US" sz="2600"/>
          </a:p>
        </p:txBody>
      </p:sp>
      <p:sp>
        <p:nvSpPr>
          <p:cNvPr id="47" name="Oval 30">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700688"/>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engineering drawing&#10;&#10;Description automatically generated">
            <a:extLst>
              <a:ext uri="{FF2B5EF4-FFF2-40B4-BE49-F238E27FC236}">
                <a16:creationId xmlns:a16="http://schemas.microsoft.com/office/drawing/2014/main" id="{0CCA334A-DD2F-4E21-B061-F8EEE3A7A61F}"/>
              </a:ext>
            </a:extLst>
          </p:cNvPr>
          <p:cNvPicPr>
            <a:picLocks noChangeAspect="1"/>
          </p:cNvPicPr>
          <p:nvPr/>
        </p:nvPicPr>
        <p:blipFill rotWithShape="1">
          <a:blip r:embed="rId2"/>
          <a:srcRect r="3" b="3"/>
          <a:stretch/>
        </p:blipFill>
        <p:spPr>
          <a:xfrm>
            <a:off x="8219558" y="852372"/>
            <a:ext cx="3096807" cy="309680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8" name="Freeform: Shape 32">
            <a:extLst>
              <a:ext uri="{FF2B5EF4-FFF2-40B4-BE49-F238E27FC236}">
                <a16:creationId xmlns:a16="http://schemas.microsoft.com/office/drawing/2014/main" id="{196DE3D2-178D-4017-842D-87C88CE92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881"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9" name="Straight Connector 34">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2901B48-981E-40BD-BAA7-41F658DD27A3}"/>
              </a:ext>
            </a:extLst>
          </p:cNvPr>
          <p:cNvPicPr>
            <a:picLocks noChangeAspect="1"/>
          </p:cNvPicPr>
          <p:nvPr/>
        </p:nvPicPr>
        <p:blipFill rotWithShape="1">
          <a:blip r:embed="rId3"/>
          <a:srcRect l="5637" r="5" b="5"/>
          <a:stretch/>
        </p:blipFill>
        <p:spPr>
          <a:xfrm>
            <a:off x="6575199" y="4443591"/>
            <a:ext cx="3151911" cy="2507337"/>
          </a:xfrm>
          <a:custGeom>
            <a:avLst/>
            <a:gdLst/>
            <a:ahLst/>
            <a:cxnLst/>
            <a:rect l="l" t="t" r="r" b="b"/>
            <a:pathLst>
              <a:path w="2733741" h="2172801">
                <a:moveTo>
                  <a:pt x="1366871" y="0"/>
                </a:moveTo>
                <a:cubicBezTo>
                  <a:pt x="2121772" y="0"/>
                  <a:pt x="2733741" y="595368"/>
                  <a:pt x="2733741" y="1329791"/>
                </a:cubicBezTo>
                <a:cubicBezTo>
                  <a:pt x="2733741" y="1605200"/>
                  <a:pt x="2647683" y="1861054"/>
                  <a:pt x="2500301" y="2073290"/>
                </a:cubicBezTo>
                <a:lnTo>
                  <a:pt x="2423813" y="2172801"/>
                </a:lnTo>
                <a:lnTo>
                  <a:pt x="309928" y="2172801"/>
                </a:lnTo>
                <a:lnTo>
                  <a:pt x="233440" y="2073290"/>
                </a:lnTo>
                <a:cubicBezTo>
                  <a:pt x="86058" y="1861054"/>
                  <a:pt x="0" y="1605200"/>
                  <a:pt x="0" y="1329791"/>
                </a:cubicBezTo>
                <a:cubicBezTo>
                  <a:pt x="0" y="595368"/>
                  <a:pt x="611969" y="0"/>
                  <a:pt x="1366871" y="0"/>
                </a:cubicBezTo>
                <a:close/>
              </a:path>
            </a:pathLst>
          </a:custGeom>
        </p:spPr>
      </p:pic>
      <p:sp>
        <p:nvSpPr>
          <p:cNvPr id="50" name="Arc 36">
            <a:extLst>
              <a:ext uri="{FF2B5EF4-FFF2-40B4-BE49-F238E27FC236}">
                <a16:creationId xmlns:a16="http://schemas.microsoft.com/office/drawing/2014/main" id="{034ACCCC-54D4-4F78-9B85-4A34FEBAA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54998">
            <a:off x="6055857" y="4209253"/>
            <a:ext cx="3868217" cy="3868217"/>
          </a:xfrm>
          <a:prstGeom prst="arc">
            <a:avLst>
              <a:gd name="adj1" fmla="val 16200000"/>
              <a:gd name="adj2" fmla="val 20479261"/>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Shape 38">
            <a:extLst>
              <a:ext uri="{FF2B5EF4-FFF2-40B4-BE49-F238E27FC236}">
                <a16:creationId xmlns:a16="http://schemas.microsoft.com/office/drawing/2014/main" id="{72413CFE-8B8A-45C9-B7BA-CF49986D4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85397954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81FBF-63EB-4A57-BBD5-446DD21A6021}"/>
              </a:ext>
            </a:extLst>
          </p:cNvPr>
          <p:cNvSpPr>
            <a:spLocks noGrp="1"/>
          </p:cNvSpPr>
          <p:nvPr>
            <p:ph type="title"/>
          </p:nvPr>
        </p:nvSpPr>
        <p:spPr>
          <a:xfrm>
            <a:off x="640080" y="571553"/>
            <a:ext cx="3966036" cy="1581703"/>
          </a:xfrm>
        </p:spPr>
        <p:txBody>
          <a:bodyPr anchor="b">
            <a:normAutofit/>
          </a:bodyPr>
          <a:lstStyle/>
          <a:p>
            <a:pPr algn="ctr"/>
            <a:r>
              <a:rPr lang="en-US" sz="6000"/>
              <a:t>RJ - 45</a:t>
            </a:r>
            <a:endParaRPr lang="en-US" sz="6000">
              <a:cs typeface="Calibri Light"/>
            </a:endParaRPr>
          </a:p>
        </p:txBody>
      </p:sp>
      <p:sp>
        <p:nvSpPr>
          <p:cNvPr id="4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182122-DD0D-46BC-9C34-6050A6E996A9}"/>
              </a:ext>
            </a:extLst>
          </p:cNvPr>
          <p:cNvSpPr>
            <a:spLocks noGrp="1"/>
          </p:cNvSpPr>
          <p:nvPr>
            <p:ph idx="1"/>
          </p:nvPr>
        </p:nvSpPr>
        <p:spPr>
          <a:xfrm>
            <a:off x="640080" y="2931514"/>
            <a:ext cx="4255312" cy="3719252"/>
          </a:xfrm>
        </p:spPr>
        <p:txBody>
          <a:bodyPr vert="horz" lIns="91440" tIns="45720" rIns="91440" bIns="45720" rtlCol="0" anchor="t">
            <a:normAutofit/>
          </a:bodyPr>
          <a:lstStyle/>
          <a:p>
            <a:r>
              <a:rPr lang="en-US" sz="2200"/>
              <a:t>RJ – 45 is the short form of Registered Jack – 45.</a:t>
            </a:r>
            <a:endParaRPr lang="en-US" sz="2200">
              <a:cs typeface="Calibri"/>
            </a:endParaRPr>
          </a:p>
          <a:p>
            <a:r>
              <a:rPr lang="en-US" sz="2200"/>
              <a:t>It is an eight wire connector used to connect nodes to the local area network.</a:t>
            </a:r>
            <a:endParaRPr lang="en-US" sz="2200">
              <a:cs typeface="Calibri"/>
            </a:endParaRPr>
          </a:p>
          <a:p>
            <a:r>
              <a:rPr lang="en-US" sz="2200"/>
              <a:t>It looks similar to the standard telephone connector (RJ – 11) except it is wider and has eight wires instead of four.</a:t>
            </a:r>
            <a:endParaRPr lang="en-US" sz="2200">
              <a:cs typeface="Calibri"/>
            </a:endParaRPr>
          </a:p>
        </p:txBody>
      </p:sp>
      <p:pic>
        <p:nvPicPr>
          <p:cNvPr id="5" name="Picture 5">
            <a:extLst>
              <a:ext uri="{FF2B5EF4-FFF2-40B4-BE49-F238E27FC236}">
                <a16:creationId xmlns:a16="http://schemas.microsoft.com/office/drawing/2014/main" id="{788A951E-ED2B-4F4B-8A5D-B5F291D6F83A}"/>
              </a:ext>
            </a:extLst>
          </p:cNvPr>
          <p:cNvPicPr>
            <a:picLocks noChangeAspect="1"/>
          </p:cNvPicPr>
          <p:nvPr/>
        </p:nvPicPr>
        <p:blipFill rotWithShape="1">
          <a:blip r:embed="rId2"/>
          <a:srcRect l="5392" r="16874" b="2"/>
          <a:stretch/>
        </p:blipFill>
        <p:spPr>
          <a:xfrm>
            <a:off x="5237603" y="243982"/>
            <a:ext cx="6461832" cy="62444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3027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439C6-EA08-4CD4-AF4A-09AD8D3FB606}"/>
              </a:ext>
            </a:extLst>
          </p:cNvPr>
          <p:cNvSpPr>
            <a:spLocks noGrp="1"/>
          </p:cNvSpPr>
          <p:nvPr>
            <p:ph type="title"/>
          </p:nvPr>
        </p:nvSpPr>
        <p:spPr>
          <a:xfrm>
            <a:off x="6234330" y="803325"/>
            <a:ext cx="5314536" cy="1325563"/>
          </a:xfrm>
        </p:spPr>
        <p:txBody>
          <a:bodyPr>
            <a:normAutofit/>
          </a:bodyPr>
          <a:lstStyle/>
          <a:p>
            <a:r>
              <a:rPr lang="en-US"/>
              <a:t>ACCESS POINT</a:t>
            </a:r>
            <a:br>
              <a:rPr lang="en-US"/>
            </a:br>
            <a:endParaRPr lang="en-US"/>
          </a:p>
        </p:txBody>
      </p:sp>
      <p:sp>
        <p:nvSpPr>
          <p:cNvPr id="325" name="Freeform: Shape 1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2" name="Picture 321">
            <a:extLst>
              <a:ext uri="{FF2B5EF4-FFF2-40B4-BE49-F238E27FC236}">
                <a16:creationId xmlns:a16="http://schemas.microsoft.com/office/drawing/2014/main" id="{5EF32867-7C4D-4382-959E-70D6D92CAC2A}"/>
              </a:ext>
            </a:extLst>
          </p:cNvPr>
          <p:cNvPicPr>
            <a:picLocks noChangeAspect="1"/>
          </p:cNvPicPr>
          <p:nvPr/>
        </p:nvPicPr>
        <p:blipFill rotWithShape="1">
          <a:blip r:embed="rId2"/>
          <a:srcRect t="501" r="3" b="3"/>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20" name="Content Placeholder 319">
            <a:extLst>
              <a:ext uri="{FF2B5EF4-FFF2-40B4-BE49-F238E27FC236}">
                <a16:creationId xmlns:a16="http://schemas.microsoft.com/office/drawing/2014/main" id="{E2C76D04-AB15-4A1C-B677-473724DA21F8}"/>
              </a:ext>
            </a:extLst>
          </p:cNvPr>
          <p:cNvSpPr>
            <a:spLocks noGrp="1"/>
          </p:cNvSpPr>
          <p:nvPr>
            <p:ph idx="1"/>
          </p:nvPr>
        </p:nvSpPr>
        <p:spPr>
          <a:xfrm>
            <a:off x="6234329" y="2279018"/>
            <a:ext cx="5314543" cy="3375920"/>
          </a:xfrm>
        </p:spPr>
        <p:txBody>
          <a:bodyPr vert="horz" lIns="91440" tIns="45720" rIns="91440" bIns="45720" rtlCol="0" anchor="t">
            <a:normAutofit/>
          </a:bodyPr>
          <a:lstStyle/>
          <a:p>
            <a:r>
              <a:rPr lang="en-US" sz="1400" b="1">
                <a:ea typeface="+mn-lt"/>
                <a:cs typeface="+mn-lt"/>
              </a:rPr>
              <a:t>An access point(AP), also called a wireless access point(WAP), is a hardware device that establishes connection(s) of computing devices on wireless LAN with a fixed wire network. </a:t>
            </a:r>
            <a:endParaRPr lang="en-US" sz="1400" b="1">
              <a:cs typeface="Calibri"/>
            </a:endParaRPr>
          </a:p>
          <a:p>
            <a:endParaRPr lang="en-US" sz="1400" b="1">
              <a:cs typeface="Calibri"/>
            </a:endParaRPr>
          </a:p>
          <a:p>
            <a:r>
              <a:rPr lang="en-US" sz="1400" b="1">
                <a:ea typeface="+mn-lt"/>
                <a:cs typeface="+mn-lt"/>
              </a:rPr>
              <a:t>The AP is connected to a fixed wire network and it then broadcasts wireless signals that devices having Wi-Fi cards can detect and connect to the AP to use the network as needed. </a:t>
            </a:r>
            <a:endParaRPr lang="en-US" sz="1400" b="1">
              <a:cs typeface="Calibri"/>
            </a:endParaRPr>
          </a:p>
          <a:p>
            <a:endParaRPr lang="en-US" sz="1400" b="1">
              <a:cs typeface="Calibri"/>
            </a:endParaRPr>
          </a:p>
          <a:p>
            <a:r>
              <a:rPr lang="en-US" sz="1400" b="1">
                <a:ea typeface="+mn-lt"/>
                <a:cs typeface="+mn-lt"/>
              </a:rPr>
              <a:t>Advantages of APs: easier installation, bigger network coverage, stable signals, easier maintenance, and ease of work. </a:t>
            </a:r>
            <a:endParaRPr lang="en-US" sz="1400" b="1">
              <a:cs typeface="Calibri"/>
            </a:endParaRPr>
          </a:p>
          <a:p>
            <a:endParaRPr lang="en-US" sz="1400" b="1">
              <a:cs typeface="Calibri"/>
            </a:endParaRPr>
          </a:p>
          <a:p>
            <a:r>
              <a:rPr lang="en-US" sz="1400" b="1">
                <a:ea typeface="+mn-lt"/>
                <a:cs typeface="+mn-lt"/>
              </a:rPr>
              <a:t>Wireless routers can function as access points. </a:t>
            </a:r>
            <a:endParaRPr lang="en-US" sz="1400" b="1">
              <a:cs typeface="Calibri"/>
            </a:endParaRPr>
          </a:p>
        </p:txBody>
      </p:sp>
    </p:spTree>
    <p:extLst>
      <p:ext uri="{BB962C8B-B14F-4D97-AF65-F5344CB8AC3E}">
        <p14:creationId xmlns:p14="http://schemas.microsoft.com/office/powerpoint/2010/main" val="2500213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673520C-E7B5-49AC-9219-B75B7E9EA651}"/>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cap="all">
                <a:solidFill>
                  <a:srgbClr val="FFFFFF"/>
                </a:solidFill>
              </a:rPr>
              <a:t>REPEATER</a:t>
            </a:r>
            <a:endParaRPr lang="en-US" sz="4000">
              <a:solidFill>
                <a:srgbClr val="FFFFFF"/>
              </a:solidFill>
            </a:endParaRPr>
          </a:p>
        </p:txBody>
      </p:sp>
      <p:sp>
        <p:nvSpPr>
          <p:cNvPr id="4" name="Text Placeholder 3">
            <a:extLst>
              <a:ext uri="{FF2B5EF4-FFF2-40B4-BE49-F238E27FC236}">
                <a16:creationId xmlns:a16="http://schemas.microsoft.com/office/drawing/2014/main" id="{9D514F1A-53CF-40D9-9EB2-7AA9FF3628F4}"/>
              </a:ext>
            </a:extLst>
          </p:cNvPr>
          <p:cNvSpPr>
            <a:spLocks noGrp="1"/>
          </p:cNvSpPr>
          <p:nvPr>
            <p:ph type="body" sz="half" idx="2"/>
          </p:nvPr>
        </p:nvSpPr>
        <p:spPr>
          <a:xfrm>
            <a:off x="1424904" y="2494450"/>
            <a:ext cx="4053545" cy="3563159"/>
          </a:xfrm>
        </p:spPr>
        <p:txBody>
          <a:bodyPr vert="horz" lIns="91440" tIns="45720" rIns="91440" bIns="45720" rtlCol="0">
            <a:normAutofit/>
          </a:bodyPr>
          <a:lstStyle/>
          <a:p>
            <a:pPr marL="342900" indent="-228600">
              <a:buFont typeface="Arial" panose="020B0604020202020204" pitchFamily="34" charset="0"/>
              <a:buChar char="•"/>
            </a:pPr>
            <a:r>
              <a:rPr lang="en-US" sz="2400" i="1"/>
              <a:t>A network device is used to regenerate or replicate the signal</a:t>
            </a:r>
            <a:r>
              <a:rPr lang="en-US" sz="2400"/>
              <a:t>.</a:t>
            </a:r>
          </a:p>
          <a:p>
            <a:pPr marL="342900" indent="-228600">
              <a:buFont typeface="Arial" panose="020B0604020202020204" pitchFamily="34" charset="0"/>
              <a:buChar char="•"/>
            </a:pPr>
            <a:r>
              <a:rPr lang="en-US" sz="2400" i="1"/>
              <a:t>Repeaters are used in transmission systems to regenerate analog or digital signals distorted by transmission loss</a:t>
            </a:r>
            <a:endParaRPr lang="en-US" sz="2400"/>
          </a:p>
        </p:txBody>
      </p:sp>
      <p:pic>
        <p:nvPicPr>
          <p:cNvPr id="5" name="Picture 5">
            <a:extLst>
              <a:ext uri="{FF2B5EF4-FFF2-40B4-BE49-F238E27FC236}">
                <a16:creationId xmlns:a16="http://schemas.microsoft.com/office/drawing/2014/main" id="{24804941-49E0-42CA-A306-123E5CC31E0B}"/>
              </a:ext>
            </a:extLst>
          </p:cNvPr>
          <p:cNvPicPr>
            <a:picLocks noGrp="1" noChangeAspect="1"/>
          </p:cNvPicPr>
          <p:nvPr>
            <p:ph type="pic" idx="1"/>
          </p:nvPr>
        </p:nvPicPr>
        <p:blipFill rotWithShape="1">
          <a:blip r:embed="rId2"/>
          <a:srcRect t="8524" r="-2" b="11611"/>
          <a:stretch/>
        </p:blipFill>
        <p:spPr>
          <a:xfrm>
            <a:off x="6098892" y="2492376"/>
            <a:ext cx="4802404" cy="3563372"/>
          </a:xfrm>
          <a:prstGeom prst="rect">
            <a:avLst/>
          </a:prstGeom>
        </p:spPr>
      </p:pic>
    </p:spTree>
    <p:extLst>
      <p:ext uri="{BB962C8B-B14F-4D97-AF65-F5344CB8AC3E}">
        <p14:creationId xmlns:p14="http://schemas.microsoft.com/office/powerpoint/2010/main" val="407805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16">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18" name="Rectangle 17">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Freeform: Shape 20">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4CEF433-22BC-4504-A666-585C8DE9AB26}"/>
              </a:ext>
            </a:extLst>
          </p:cNvPr>
          <p:cNvSpPr>
            <a:spLocks noGrp="1"/>
          </p:cNvSpPr>
          <p:nvPr>
            <p:ph type="title"/>
          </p:nvPr>
        </p:nvSpPr>
        <p:spPr>
          <a:xfrm>
            <a:off x="1143001" y="1676400"/>
            <a:ext cx="3581399" cy="1216153"/>
          </a:xfrm>
        </p:spPr>
        <p:txBody>
          <a:bodyPr vert="horz" lIns="91440" tIns="45720" rIns="91440" bIns="45720" rtlCol="0" anchor="t">
            <a:normAutofit/>
          </a:bodyPr>
          <a:lstStyle/>
          <a:p>
            <a:r>
              <a:rPr lang="en-US" sz="4000"/>
              <a:t>Gateway</a:t>
            </a:r>
          </a:p>
        </p:txBody>
      </p:sp>
      <p:sp>
        <p:nvSpPr>
          <p:cNvPr id="5" name="TextBox 4">
            <a:extLst>
              <a:ext uri="{FF2B5EF4-FFF2-40B4-BE49-F238E27FC236}">
                <a16:creationId xmlns:a16="http://schemas.microsoft.com/office/drawing/2014/main" id="{3127B7E4-1B54-4B17-BF1E-F0A3351AE3E1}"/>
              </a:ext>
            </a:extLst>
          </p:cNvPr>
          <p:cNvSpPr txBox="1"/>
          <p:nvPr/>
        </p:nvSpPr>
        <p:spPr>
          <a:xfrm>
            <a:off x="1143001" y="3429000"/>
            <a:ext cx="3581399" cy="175259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500">
                <a:solidFill>
                  <a:schemeClr val="tx1">
                    <a:alpha val="55000"/>
                  </a:schemeClr>
                </a:solidFill>
              </a:rPr>
              <a:t>A gateway is a node (router) in a computer network, a key </a:t>
            </a:r>
            <a:r>
              <a:rPr lang="en-US" sz="1500" i="1">
                <a:solidFill>
                  <a:schemeClr val="tx1">
                    <a:alpha val="55000"/>
                  </a:schemeClr>
                </a:solidFill>
              </a:rPr>
              <a:t>stopping point</a:t>
            </a:r>
            <a:r>
              <a:rPr lang="en-US" sz="1500">
                <a:solidFill>
                  <a:schemeClr val="tx1">
                    <a:alpha val="55000"/>
                  </a:schemeClr>
                </a:solidFill>
              </a:rPr>
              <a:t> for data on its way to or from other networks. Thanks to gateways, we are able to communicate and send data back and forth. The Internet wouldn't be any use to us without gateways (as well as a lot of other hardware and software).</a:t>
            </a:r>
          </a:p>
        </p:txBody>
      </p:sp>
      <p:pic>
        <p:nvPicPr>
          <p:cNvPr id="3" name="Picture 5">
            <a:extLst>
              <a:ext uri="{FF2B5EF4-FFF2-40B4-BE49-F238E27FC236}">
                <a16:creationId xmlns:a16="http://schemas.microsoft.com/office/drawing/2014/main" id="{79A1DDB8-F681-4208-84F7-74B1105FF00E}"/>
              </a:ext>
            </a:extLst>
          </p:cNvPr>
          <p:cNvPicPr>
            <a:picLocks noGrp="1" noChangeAspect="1"/>
          </p:cNvPicPr>
          <p:nvPr>
            <p:ph idx="1"/>
          </p:nvPr>
        </p:nvPicPr>
        <p:blipFill rotWithShape="1">
          <a:blip r:embed="rId2"/>
          <a:srcRect l="13385" r="2817"/>
          <a:stretch/>
        </p:blipFill>
        <p:spPr>
          <a:xfrm>
            <a:off x="5410202" y="1676400"/>
            <a:ext cx="5638798" cy="3505200"/>
          </a:xfrm>
          <a:prstGeom prst="rect">
            <a:avLst/>
          </a:prstGeom>
        </p:spPr>
      </p:pic>
    </p:spTree>
    <p:extLst>
      <p:ext uri="{BB962C8B-B14F-4D97-AF65-F5344CB8AC3E}">
        <p14:creationId xmlns:p14="http://schemas.microsoft.com/office/powerpoint/2010/main" val="334000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1255D0-7DE9-42C9-83B6-C941C5D03912}"/>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HUB</a:t>
            </a:r>
          </a:p>
        </p:txBody>
      </p:sp>
      <p:grpSp>
        <p:nvGrpSpPr>
          <p:cNvPr id="165" name="Group 16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6" name="Rectangle 16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8A202F90-0D9C-4E3C-97AE-C6810B6FA1C7}"/>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700"/>
              <a:t>A hub is a physical layer networking device which is used to connect multiple devices in a network. They are generally used to connect computers in a LAN.</a:t>
            </a:r>
          </a:p>
          <a:p>
            <a:pPr marL="285750" indent="-228600" defTabSz="914400">
              <a:lnSpc>
                <a:spcPct val="90000"/>
              </a:lnSpc>
              <a:spcAft>
                <a:spcPts val="600"/>
              </a:spcAft>
              <a:buFont typeface="Arial" panose="020B0604020202020204" pitchFamily="34" charset="0"/>
              <a:buChar char="•"/>
            </a:pPr>
            <a:r>
              <a:rPr lang="en-US" sz="1700"/>
              <a:t>A hub has many ports in it. A computer which intends to be connected to the network is plugged in to one of these ports. When a data frame arrives at a port, it is broadcast to every other port, without considering whether it is destined for a particular destination or not.</a:t>
            </a:r>
          </a:p>
          <a:p>
            <a:pPr marL="285750" indent="-228600" defTabSz="914400">
              <a:lnSpc>
                <a:spcPct val="90000"/>
              </a:lnSpc>
              <a:spcAft>
                <a:spcPts val="600"/>
              </a:spcAft>
              <a:buFont typeface="Arial" panose="020B0604020202020204" pitchFamily="34" charset="0"/>
              <a:buChar char="•"/>
            </a:pPr>
            <a:r>
              <a:rPr lang="en-US" sz="1700"/>
              <a:t>There are two types of hubs;</a:t>
            </a:r>
          </a:p>
          <a:p>
            <a:pPr marL="285750" indent="-228600" defTabSz="914400">
              <a:lnSpc>
                <a:spcPct val="90000"/>
              </a:lnSpc>
              <a:spcAft>
                <a:spcPts val="600"/>
              </a:spcAft>
              <a:buFont typeface="Arial" panose="020B0604020202020204" pitchFamily="34" charset="0"/>
              <a:buChar char="•"/>
            </a:pPr>
            <a:r>
              <a:rPr lang="en-US" sz="1700"/>
              <a:t>Passive hub:-the signal passes unchanged </a:t>
            </a:r>
          </a:p>
          <a:p>
            <a:pPr marL="285750" indent="-228600" defTabSz="914400">
              <a:lnSpc>
                <a:spcPct val="90000"/>
              </a:lnSpc>
              <a:spcAft>
                <a:spcPts val="600"/>
              </a:spcAft>
              <a:buFont typeface="Arial" panose="020B0604020202020204" pitchFamily="34" charset="0"/>
              <a:buChar char="•"/>
            </a:pPr>
            <a:r>
              <a:rPr lang="en-US" sz="1700"/>
              <a:t>Active hub:-Enhances the signal between the workstations.</a:t>
            </a:r>
          </a:p>
          <a:p>
            <a:pPr indent="-228600" defTabSz="914400">
              <a:lnSpc>
                <a:spcPct val="90000"/>
              </a:lnSpc>
              <a:spcAft>
                <a:spcPts val="600"/>
              </a:spcAft>
              <a:buFont typeface="Arial" panose="020B0604020202020204" pitchFamily="34" charset="0"/>
              <a:buChar char="•"/>
            </a:pPr>
            <a:endParaRPr lang="en-US" sz="1700"/>
          </a:p>
        </p:txBody>
      </p:sp>
      <p:sp>
        <p:nvSpPr>
          <p:cNvPr id="171" name="Rectangle 17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1" name="Picture 541" descr="A close up of a piece of paper&#10;&#10;Description automatically generated">
            <a:extLst>
              <a:ext uri="{FF2B5EF4-FFF2-40B4-BE49-F238E27FC236}">
                <a16:creationId xmlns:a16="http://schemas.microsoft.com/office/drawing/2014/main" id="{540B28E2-725B-4DD3-8AD6-60DDDC2FAB21}"/>
              </a:ext>
            </a:extLst>
          </p:cNvPr>
          <p:cNvPicPr>
            <a:picLocks noChangeAspect="1"/>
          </p:cNvPicPr>
          <p:nvPr/>
        </p:nvPicPr>
        <p:blipFill rotWithShape="1">
          <a:blip r:embed="rId2"/>
          <a:srcRect l="1837" r="6094" b="1"/>
          <a:stretch/>
        </p:blipFill>
        <p:spPr>
          <a:xfrm>
            <a:off x="5977788" y="799352"/>
            <a:ext cx="5425410" cy="5259296"/>
          </a:xfrm>
          <a:prstGeom prst="rect">
            <a:avLst/>
          </a:prstGeom>
        </p:spPr>
      </p:pic>
    </p:spTree>
    <p:extLst>
      <p:ext uri="{BB962C8B-B14F-4D97-AF65-F5344CB8AC3E}">
        <p14:creationId xmlns:p14="http://schemas.microsoft.com/office/powerpoint/2010/main" val="538336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914DB32-5B20-4E6E-B111-2E8C2EEFBDC3}"/>
              </a:ext>
            </a:extLst>
          </p:cNvPr>
          <p:cNvSpPr>
            <a:spLocks noGrp="1"/>
          </p:cNvSpPr>
          <p:nvPr>
            <p:ph type="title"/>
          </p:nvPr>
        </p:nvSpPr>
        <p:spPr>
          <a:xfrm>
            <a:off x="804998" y="798445"/>
            <a:ext cx="4803636" cy="1311664"/>
          </a:xfrm>
        </p:spPr>
        <p:txBody>
          <a:bodyPr>
            <a:normAutofit/>
          </a:bodyPr>
          <a:lstStyle/>
          <a:p>
            <a:r>
              <a:rPr lang="en-US">
                <a:solidFill>
                  <a:srgbClr val="000000"/>
                </a:solidFill>
                <a:latin typeface="Book Antiqua"/>
                <a:ea typeface="Verdana"/>
                <a:cs typeface="Verdana"/>
              </a:rPr>
              <a:t>ROUTER</a:t>
            </a:r>
          </a:p>
        </p:txBody>
      </p:sp>
      <p:sp>
        <p:nvSpPr>
          <p:cNvPr id="3" name="Content Placeholder 2">
            <a:extLst>
              <a:ext uri="{FF2B5EF4-FFF2-40B4-BE49-F238E27FC236}">
                <a16:creationId xmlns:a16="http://schemas.microsoft.com/office/drawing/2014/main" id="{A3F5A167-A2BB-41E3-AF49-05D59C349287}"/>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1400" b="1" u="sng">
                <a:solidFill>
                  <a:srgbClr val="000000"/>
                </a:solidFill>
                <a:ea typeface="+mn-lt"/>
                <a:cs typeface="+mn-lt"/>
              </a:rPr>
              <a:t>Router </a:t>
            </a:r>
            <a:r>
              <a:rPr lang="en-US" sz="1400">
                <a:solidFill>
                  <a:srgbClr val="000000"/>
                </a:solidFill>
                <a:ea typeface="+mn-lt"/>
                <a:cs typeface="+mn-lt"/>
              </a:rPr>
              <a:t>is a networking device that forwards data packets between computer networks. Routers perform the traffic directing functions on the Internet. ... Then, using information in its routing table or routing policy, it directs the packet to the next network on its journey.</a:t>
            </a:r>
          </a:p>
          <a:p>
            <a:r>
              <a:rPr lang="en-US" sz="1400" b="1" u="sng">
                <a:solidFill>
                  <a:srgbClr val="000000"/>
                </a:solidFill>
              </a:rPr>
              <a:t>Features of Routers</a:t>
            </a:r>
            <a:r>
              <a:rPr lang="en-US" sz="1400" b="1">
                <a:solidFill>
                  <a:srgbClr val="000000"/>
                </a:solidFill>
              </a:rPr>
              <a:t>:-</a:t>
            </a:r>
            <a:endParaRPr lang="en-US" sz="1400">
              <a:solidFill>
                <a:srgbClr val="000000"/>
              </a:solidFill>
              <a:cs typeface="Calibri"/>
            </a:endParaRPr>
          </a:p>
          <a:p>
            <a:r>
              <a:rPr lang="en-US" sz="1400">
                <a:solidFill>
                  <a:srgbClr val="000000"/>
                </a:solidFill>
                <a:ea typeface="+mn-lt"/>
                <a:cs typeface="+mn-lt"/>
              </a:rPr>
              <a:t>A router is a layer 3 or network layer device.</a:t>
            </a:r>
            <a:endParaRPr lang="en-US" sz="1400" b="1">
              <a:solidFill>
                <a:srgbClr val="000000"/>
              </a:solidFill>
              <a:cs typeface="Calibri"/>
            </a:endParaRPr>
          </a:p>
          <a:p>
            <a:r>
              <a:rPr lang="en-US" sz="1400">
                <a:solidFill>
                  <a:srgbClr val="000000"/>
                </a:solidFill>
                <a:ea typeface="+mn-lt"/>
                <a:cs typeface="+mn-lt"/>
              </a:rPr>
              <a:t>It connects different networks together and sends data packets from one network to another.</a:t>
            </a:r>
            <a:endParaRPr lang="en-US" sz="1400">
              <a:solidFill>
                <a:srgbClr val="000000"/>
              </a:solidFill>
              <a:cs typeface="Calibri"/>
            </a:endParaRPr>
          </a:p>
          <a:p>
            <a:r>
              <a:rPr lang="en-US" sz="1400">
                <a:solidFill>
                  <a:srgbClr val="000000"/>
                </a:solidFill>
                <a:ea typeface="+mn-lt"/>
                <a:cs typeface="+mn-lt"/>
              </a:rPr>
              <a:t>A router can be used both in LANs (Local Area Networks) and WANs (Wide Area Networks).</a:t>
            </a:r>
            <a:endParaRPr lang="en-US" sz="1400">
              <a:solidFill>
                <a:srgbClr val="000000"/>
              </a:solidFill>
              <a:cs typeface="Calibri"/>
            </a:endParaRPr>
          </a:p>
          <a:p>
            <a:r>
              <a:rPr lang="en-US" sz="1400">
                <a:solidFill>
                  <a:srgbClr val="000000"/>
                </a:solidFill>
                <a:ea typeface="+mn-lt"/>
                <a:cs typeface="+mn-lt"/>
              </a:rPr>
              <a:t>It transfers data in the form of IP packets. In order to transmit data, it uses IP address mentioned in the destination field of the IP packet.</a:t>
            </a:r>
            <a:endParaRPr lang="en-US" sz="1400">
              <a:solidFill>
                <a:srgbClr val="000000"/>
              </a:solidFill>
              <a:cs typeface="Calibri" panose="020F0502020204030204"/>
            </a:endParaRPr>
          </a:p>
          <a:p>
            <a:endParaRPr lang="en-US" sz="1400">
              <a:solidFill>
                <a:srgbClr val="000000"/>
              </a:solidFill>
            </a:endParaRPr>
          </a:p>
          <a:p>
            <a:pPr marL="0" indent="0">
              <a:buNone/>
            </a:pPr>
            <a:endParaRPr lang="en-US" sz="1400">
              <a:solidFill>
                <a:srgbClr val="000000"/>
              </a:solidFill>
            </a:endParaRPr>
          </a:p>
          <a:p>
            <a:pPr marL="0" indent="0">
              <a:buNone/>
            </a:pPr>
            <a:endParaRPr lang="en-US" sz="1400">
              <a:solidFill>
                <a:srgbClr val="000000"/>
              </a:solidFill>
            </a:endParaRPr>
          </a:p>
          <a:p>
            <a:pPr marL="0" indent="0">
              <a:buNone/>
            </a:pPr>
            <a:endParaRPr lang="en-US" sz="1400" b="1">
              <a:solidFill>
                <a:srgbClr val="000000"/>
              </a:solidFill>
            </a:endParaRPr>
          </a:p>
          <a:p>
            <a:endParaRPr lang="en-US" sz="1400">
              <a:solidFill>
                <a:srgbClr val="000000"/>
              </a:solidFill>
            </a:endParaRPr>
          </a:p>
        </p:txBody>
      </p:sp>
      <p:sp>
        <p:nvSpPr>
          <p:cNvPr id="14"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1D73D01B-0EEA-4B2D-B1FF-D36C5ACE465A}"/>
              </a:ext>
            </a:extLst>
          </p:cNvPr>
          <p:cNvPicPr>
            <a:picLocks noChangeAspect="1"/>
          </p:cNvPicPr>
          <p:nvPr/>
        </p:nvPicPr>
        <p:blipFill rotWithShape="1">
          <a:blip r:embed="rId3"/>
          <a:srcRect l="1530" r="3" b="3"/>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pic>
        <p:nvPicPr>
          <p:cNvPr id="6" name="Picture 6">
            <a:extLst>
              <a:ext uri="{FF2B5EF4-FFF2-40B4-BE49-F238E27FC236}">
                <a16:creationId xmlns:a16="http://schemas.microsoft.com/office/drawing/2014/main" id="{9B109386-CC7A-4343-AF55-48CD404AD6DD}"/>
              </a:ext>
            </a:extLst>
          </p:cNvPr>
          <p:cNvPicPr>
            <a:picLocks noChangeAspect="1"/>
          </p:cNvPicPr>
          <p:nvPr/>
        </p:nvPicPr>
        <p:blipFill>
          <a:blip r:embed="rId4"/>
          <a:stretch>
            <a:fillRect/>
          </a:stretch>
        </p:blipFill>
        <p:spPr>
          <a:xfrm>
            <a:off x="3043825" y="5118779"/>
            <a:ext cx="2701447" cy="1735236"/>
          </a:xfrm>
          <a:prstGeom prst="rect">
            <a:avLst/>
          </a:prstGeom>
        </p:spPr>
      </p:pic>
    </p:spTree>
    <p:extLst>
      <p:ext uri="{BB962C8B-B14F-4D97-AF65-F5344CB8AC3E}">
        <p14:creationId xmlns:p14="http://schemas.microsoft.com/office/powerpoint/2010/main" val="351428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A44FA-3D31-4AB3-9DAA-05887CFAC887}"/>
              </a:ext>
            </a:extLst>
          </p:cNvPr>
          <p:cNvSpPr>
            <a:spLocks noGrp="1"/>
          </p:cNvSpPr>
          <p:nvPr>
            <p:ph type="title"/>
          </p:nvPr>
        </p:nvSpPr>
        <p:spPr>
          <a:xfrm>
            <a:off x="572493" y="238539"/>
            <a:ext cx="11018520" cy="1434415"/>
          </a:xfrm>
        </p:spPr>
        <p:txBody>
          <a:bodyPr anchor="b">
            <a:normAutofit/>
          </a:bodyPr>
          <a:lstStyle/>
          <a:p>
            <a:r>
              <a:rPr lang="en-US" sz="5400" b="1"/>
              <a:t>Network interface card (NIC) </a:t>
            </a:r>
          </a:p>
        </p:txBody>
      </p:sp>
      <p:sp>
        <p:nvSpPr>
          <p:cNvPr id="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5C5214-ECE3-4510-9509-881462CD860F}"/>
              </a:ext>
            </a:extLst>
          </p:cNvPr>
          <p:cNvSpPr>
            <a:spLocks noGrp="1"/>
          </p:cNvSpPr>
          <p:nvPr>
            <p:ph idx="1"/>
          </p:nvPr>
        </p:nvSpPr>
        <p:spPr>
          <a:xfrm>
            <a:off x="572493" y="2071316"/>
            <a:ext cx="5779024" cy="3961021"/>
          </a:xfrm>
        </p:spPr>
        <p:txBody>
          <a:bodyPr vert="horz" lIns="91440" tIns="45720" rIns="91440" bIns="45720" rtlCol="0" anchor="t">
            <a:normAutofit/>
          </a:bodyPr>
          <a:lstStyle/>
          <a:p>
            <a:r>
              <a:rPr lang="en-US" sz="2200">
                <a:latin typeface="hand bold"/>
              </a:rPr>
              <a:t>Network interface card is a device that is attached to each of the workstations and the server, and helps the workstation establish the all-important connection with the network. Each NIC has a unique number identifying it, which is known as </a:t>
            </a:r>
            <a:r>
              <a:rPr lang="en-US" sz="2200" b="1">
                <a:latin typeface="hand bold"/>
              </a:rPr>
              <a:t>Node Address.</a:t>
            </a:r>
          </a:p>
          <a:p>
            <a:r>
              <a:rPr lang="en-US" sz="2200">
                <a:latin typeface="hand bold"/>
              </a:rPr>
              <a:t>NIC is also called </a:t>
            </a:r>
            <a:r>
              <a:rPr lang="en-US" sz="2200" b="1">
                <a:latin typeface="hand bold"/>
              </a:rPr>
              <a:t>Terminal Access point (TAP) </a:t>
            </a:r>
            <a:r>
              <a:rPr lang="en-US" sz="2200">
                <a:latin typeface="hand bold"/>
              </a:rPr>
              <a:t>and </a:t>
            </a:r>
            <a:r>
              <a:rPr lang="en-US" sz="2200" b="1">
                <a:latin typeface="hand bold"/>
              </a:rPr>
              <a:t>Network Interface Unit (NIU).</a:t>
            </a:r>
          </a:p>
          <a:p>
            <a:r>
              <a:rPr lang="en-US" sz="2200">
                <a:latin typeface="hand bold"/>
              </a:rPr>
              <a:t>NIC manufactures assigns a unique physical address to each NIC card. This physical address is called </a:t>
            </a:r>
            <a:r>
              <a:rPr lang="en-US" sz="2200" b="1">
                <a:latin typeface="hand bold"/>
              </a:rPr>
              <a:t>MAC address.</a:t>
            </a:r>
          </a:p>
          <a:p>
            <a:pPr marL="0" indent="0">
              <a:buNone/>
            </a:pPr>
            <a:endParaRPr lang="en-US" sz="2200" b="1">
              <a:latin typeface="hand bold"/>
            </a:endParaRPr>
          </a:p>
        </p:txBody>
      </p:sp>
      <p:pic>
        <p:nvPicPr>
          <p:cNvPr id="6" name="Picture 6">
            <a:extLst>
              <a:ext uri="{FF2B5EF4-FFF2-40B4-BE49-F238E27FC236}">
                <a16:creationId xmlns:a16="http://schemas.microsoft.com/office/drawing/2014/main" id="{16AF9A31-13DD-4A40-8D4E-36A475968A4E}"/>
              </a:ext>
            </a:extLst>
          </p:cNvPr>
          <p:cNvPicPr>
            <a:picLocks noChangeAspect="1"/>
          </p:cNvPicPr>
          <p:nvPr/>
        </p:nvPicPr>
        <p:blipFill rotWithShape="1">
          <a:blip r:embed="rId2"/>
          <a:srcRect r="1" b="3073"/>
          <a:stretch/>
        </p:blipFill>
        <p:spPr>
          <a:xfrm>
            <a:off x="6352942" y="1835184"/>
            <a:ext cx="5235026" cy="4355304"/>
          </a:xfrm>
          <a:prstGeom prst="rect">
            <a:avLst/>
          </a:prstGeom>
        </p:spPr>
      </p:pic>
    </p:spTree>
    <p:extLst>
      <p:ext uri="{BB962C8B-B14F-4D97-AF65-F5344CB8AC3E}">
        <p14:creationId xmlns:p14="http://schemas.microsoft.com/office/powerpoint/2010/main" val="27240026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Network Devices/Hardware</vt:lpstr>
      <vt:lpstr>ETHERNET</vt:lpstr>
      <vt:lpstr>RJ - 45</vt:lpstr>
      <vt:lpstr>ACCESS POINT </vt:lpstr>
      <vt:lpstr>REPEATER</vt:lpstr>
      <vt:lpstr>Gateway</vt:lpstr>
      <vt:lpstr>HUB</vt:lpstr>
      <vt:lpstr>ROUTER</vt:lpstr>
      <vt:lpstr>Network interface card (NIC) </vt:lpstr>
      <vt:lpstr>Wi-Fi Card</vt:lpstr>
      <vt:lpstr>Bridges</vt:lpstr>
      <vt:lpstr>Done By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2020-12-10T05:58:58Z</dcterms:created>
  <dcterms:modified xsi:type="dcterms:W3CDTF">2020-12-10T08:08:34Z</dcterms:modified>
</cp:coreProperties>
</file>